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854" r:id="rId2"/>
    <p:sldId id="855" r:id="rId3"/>
    <p:sldId id="857" r:id="rId4"/>
    <p:sldId id="858" r:id="rId5"/>
    <p:sldId id="863" r:id="rId6"/>
    <p:sldId id="859" r:id="rId7"/>
    <p:sldId id="860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8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8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22/03/2022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836712"/>
            <a:ext cx="828092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4.2</a:t>
            </a:r>
            <a:endParaRPr lang="pt-BR" sz="4800" dirty="0" smtClean="0"/>
          </a:p>
          <a:p>
            <a:r>
              <a:rPr lang="pt-BR" sz="4800" dirty="0" smtClean="0"/>
              <a:t>Imediatamente eu me achei no Espírito, e eis que havia um trono armado no céu, e alguém estava sentado no trono.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836712"/>
            <a:ext cx="828092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4.2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Imediatamente eu me achei no Espírito,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836712"/>
            <a:ext cx="8280920" cy="110491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2 Coríntios 12.2</a:t>
            </a:r>
            <a:endParaRPr lang="pt-BR" sz="4800" dirty="0" smtClean="0"/>
          </a:p>
          <a:p>
            <a:r>
              <a:rPr lang="pt-BR" sz="4800" dirty="0" smtClean="0"/>
              <a:t>Conheço um homem em Cristo que, há catorze anos, foi arrebatado até o terceiro céu. Se isso foi no corpo ou fora do corpo, não sei; Deus o sabe.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836712"/>
            <a:ext cx="8280920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4.2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Imediatamente eu me achei no Espírito, e eis que havia um trono armado no céu,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836712"/>
            <a:ext cx="828092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João 4.24</a:t>
            </a:r>
            <a:endParaRPr lang="pt-BR" sz="4800" dirty="0" smtClean="0"/>
          </a:p>
          <a:p>
            <a:r>
              <a:rPr lang="pt-BR" sz="4800" dirty="0" smtClean="0"/>
              <a:t>Deus é Espírito, e é necessário que os seus adoradores o adorem em espírito e em verdade.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836712"/>
            <a:ext cx="828092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Efésios 1.3</a:t>
            </a:r>
            <a:endParaRPr lang="pt-BR" sz="4800" dirty="0" smtClean="0"/>
          </a:p>
          <a:p>
            <a:r>
              <a:rPr lang="pt-BR" sz="4800" dirty="0" smtClean="0"/>
              <a:t>Bendito seja o Deus e Pai de nosso Senhor Jesus Cristo, que nos abençoou com todas as bênçãos espirituais nas regiões celestiais em Cristo.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836712"/>
            <a:ext cx="8280920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4.2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Imediatamente eu me achei no Espírito, e eis que havia um trono armado no céu, e alguém estava sentado no trono.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23530</TotalTime>
  <Words>169</Words>
  <Application>Microsoft Office PowerPoint</Application>
  <PresentationFormat>Apresentação na tela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1909</cp:revision>
  <dcterms:created xsi:type="dcterms:W3CDTF">2012-01-16T14:03:42Z</dcterms:created>
  <dcterms:modified xsi:type="dcterms:W3CDTF">2022-03-22T22:50:18Z</dcterms:modified>
</cp:coreProperties>
</file>