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54" r:id="rId2"/>
    <p:sldId id="855" r:id="rId3"/>
    <p:sldId id="857" r:id="rId4"/>
    <p:sldId id="860" r:id="rId5"/>
    <p:sldId id="862" r:id="rId6"/>
    <p:sldId id="864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22/03/2022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0"/>
            <a:ext cx="8280920" cy="1274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4.1</a:t>
            </a:r>
          </a:p>
          <a:p>
            <a:r>
              <a:rPr lang="pt-BR" sz="4800" dirty="0" smtClean="0"/>
              <a:t>Depois destas coisas, olhei, e eis que havia uma porta aberta no céu. E a primeira voz que ouvi, que era como de trombeta ao falar comigo, disse: — Suba até aqui, e eu lhe mostrarei o que deve acontecer depois destas coisas.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268760"/>
            <a:ext cx="828092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052736"/>
            <a:ext cx="8280920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olhei, e eis que havia uma porta aberta no céu.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olhei, e eis que havia uma porta aberta no céu. E a primeira voz que ouvi, que era como de trombeta ao falar comigo,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052736"/>
            <a:ext cx="8280920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1.10</a:t>
            </a:r>
          </a:p>
          <a:p>
            <a:r>
              <a:rPr lang="pt-BR" sz="4800" dirty="0" smtClean="0"/>
              <a:t>Achei-me no Espírito, no dia do Senhor, e ouvi atrás de mim uma voz forte, como de trombeta,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0"/>
            <a:ext cx="8280920" cy="1274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4.1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Depois destas coisas, olhei, e eis que havia uma porta aberta no céu. E a primeira voz que ouvi, que era como de trombeta ao falar comigo, disse: — Suba até aqui, e eu lhe mostrarei o que deve acontecer depois destas coisas.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23455</TotalTime>
  <Words>190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1901</cp:revision>
  <dcterms:created xsi:type="dcterms:W3CDTF">2012-01-16T14:03:42Z</dcterms:created>
  <dcterms:modified xsi:type="dcterms:W3CDTF">2022-03-22T17:02:42Z</dcterms:modified>
</cp:coreProperties>
</file>