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5"/>
  </p:notesMasterIdLst>
  <p:sldIdLst>
    <p:sldId id="852" r:id="rId2"/>
    <p:sldId id="853" r:id="rId3"/>
    <p:sldId id="855" r:id="rId4"/>
    <p:sldId id="856" r:id="rId5"/>
    <p:sldId id="857" r:id="rId6"/>
    <p:sldId id="858" r:id="rId7"/>
    <p:sldId id="859" r:id="rId8"/>
    <p:sldId id="860" r:id="rId9"/>
    <p:sldId id="861" r:id="rId10"/>
    <p:sldId id="862" r:id="rId11"/>
    <p:sldId id="863" r:id="rId12"/>
    <p:sldId id="865" r:id="rId13"/>
    <p:sldId id="866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76E31"/>
    <a:srgbClr val="F68B16"/>
    <a:srgbClr val="008000"/>
    <a:srgbClr val="000000"/>
    <a:srgbClr val="A10B4B"/>
    <a:srgbClr val="720202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04664"/>
            <a:ext cx="8568952" cy="110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3.8</a:t>
            </a:r>
          </a:p>
          <a:p>
            <a:r>
              <a:rPr lang="pt-BR" sz="4800" dirty="0" smtClean="0"/>
              <a:t>Conheço as tuas obras — eis que tenho posto diante de ti uma porta aberta, a qual ninguém pode fechar — que tens pouca força, entretanto, guardaste a minha palavra e não negaste o meu nome.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484784"/>
            <a:ext cx="8568952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Lucas 12.32</a:t>
            </a:r>
          </a:p>
          <a:p>
            <a:r>
              <a:rPr lang="pt-BR" sz="4800" dirty="0" smtClean="0"/>
              <a:t>Não temais, ó pequenino rebanho; porque vosso Pai se agradou em dar-vos o seu reino.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04664"/>
            <a:ext cx="8568952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tuas obras — eis que tenho posto diante de ti uma porta aberta, a qual ninguém pode fechar — que tens pouca força, entretanto, guardaste a minha palavra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568952" cy="1178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2 Coríntios 12.10</a:t>
            </a:r>
          </a:p>
          <a:p>
            <a:r>
              <a:rPr lang="pt-BR" sz="4800" dirty="0" smtClean="0"/>
              <a:t>Pelo que sinto prazer nas fraquezas, nas injúrias, nas necessidades, nas perseguições, nas angústias, por amor de Cristo. Porque, quando sou fraco, então, é que sou forte.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04664"/>
            <a:ext cx="8568952" cy="110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tuas obras — eis que tenho posto diante de ti uma porta aberta, a qual ninguém pode fechar — que tens pouca força, entretanto, guardaste a minha palavra e não negaste o meu nome.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844824"/>
            <a:ext cx="856895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tuas obras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196752"/>
            <a:ext cx="856895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tuas obras — eis que tenho posto diante de ti uma porta aberta, ....</a:t>
            </a: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052736"/>
            <a:ext cx="856895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Atos 14.27</a:t>
            </a:r>
          </a:p>
          <a:p>
            <a:r>
              <a:rPr lang="pt-BR" sz="4800" dirty="0" smtClean="0"/>
              <a:t>Ali chegados, reunida a igreja, relataram quantas coisas fizera Deus com eles e como abrira aos gentios a porta da fé.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64079"/>
            <a:ext cx="8568952" cy="1178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Colossences</a:t>
            </a:r>
            <a:r>
              <a:rPr lang="pt-BR" sz="4800" dirty="0" smtClean="0"/>
              <a:t> 4.3</a:t>
            </a:r>
          </a:p>
          <a:p>
            <a:r>
              <a:rPr lang="pt-BR" sz="4800" dirty="0" smtClean="0"/>
              <a:t>Suplicai, ao mesmo tempo, também por nós, para que Deus nos abra porta à palavra, a fim de falarmos do mistério de Cristo, pelo qual também estou algemado;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08720"/>
            <a:ext cx="8568952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tuas obras — eis que tenho posto diante de ti uma porta aberta, a qual ninguém pode fechar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96752"/>
            <a:ext cx="8352928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10.9</a:t>
            </a:r>
          </a:p>
          <a:p>
            <a:r>
              <a:rPr lang="pt-BR" sz="4800" dirty="0" smtClean="0"/>
              <a:t>Eu sou a porta. Se alguém entrar por mim, será salvo; entrará, e sairá, e achará pastagem.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04664"/>
            <a:ext cx="8568952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tuas obras — eis que tenho posto diante de ti uma porta aberta, a qual ninguém pode fechar — que tens pouca força,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8568952" cy="1178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2 Coríntios 12.10</a:t>
            </a:r>
          </a:p>
          <a:p>
            <a:r>
              <a:rPr lang="pt-BR" sz="4800" dirty="0" smtClean="0"/>
              <a:t>Pelo que sinto prazer nas fraquezas, nas injúrias, nas necessidades, nas perseguições, nas angústias, por amor de Cristo. Porque, quando sou fraco, então, é que sou forte.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21335</TotalTime>
  <Words>387</Words>
  <Application>Microsoft Office PowerPoint</Application>
  <PresentationFormat>Apresentação na tela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1726</cp:revision>
  <dcterms:created xsi:type="dcterms:W3CDTF">2012-01-16T14:03:42Z</dcterms:created>
  <dcterms:modified xsi:type="dcterms:W3CDTF">2022-02-14T19:07:24Z</dcterms:modified>
</cp:coreProperties>
</file>