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6"/>
  </p:notesMasterIdLst>
  <p:sldIdLst>
    <p:sldId id="852" r:id="rId2"/>
    <p:sldId id="872" r:id="rId3"/>
    <p:sldId id="856" r:id="rId4"/>
    <p:sldId id="858" r:id="rId5"/>
    <p:sldId id="859" r:id="rId6"/>
    <p:sldId id="860" r:id="rId7"/>
    <p:sldId id="861" r:id="rId8"/>
    <p:sldId id="862" r:id="rId9"/>
    <p:sldId id="865" r:id="rId10"/>
    <p:sldId id="863" r:id="rId11"/>
    <p:sldId id="864" r:id="rId12"/>
    <p:sldId id="869" r:id="rId13"/>
    <p:sldId id="870" r:id="rId14"/>
    <p:sldId id="871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76E31"/>
    <a:srgbClr val="F68B16"/>
    <a:srgbClr val="008000"/>
    <a:srgbClr val="000000"/>
    <a:srgbClr val="A10B4B"/>
    <a:srgbClr val="720202"/>
    <a:srgbClr val="F8A6BF"/>
    <a:srgbClr val="CC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07/02/2022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568952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3.7</a:t>
            </a:r>
          </a:p>
          <a:p>
            <a:r>
              <a:rPr lang="pt-BR" sz="4800" dirty="0" smtClean="0"/>
              <a:t>Ao anjo da igreja em Filadélfia escreve: Estas coisas diz o santo, o verdadeiro, aquele que tem a chave de Davi, que abre, e ninguém fechará, e que fecha, e ninguém abrirá: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56895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14.6</a:t>
            </a:r>
          </a:p>
          <a:p>
            <a:r>
              <a:rPr lang="pt-BR" sz="4800" dirty="0" smtClean="0"/>
              <a:t>Respondeu-lhe Jesus: Eu sou o caminho, e a verdade, e a vida; ninguém vem ao Pai senão por mim.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836712"/>
            <a:ext cx="856895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14.17</a:t>
            </a:r>
          </a:p>
          <a:p>
            <a:r>
              <a:rPr lang="pt-BR" sz="4800" dirty="0" smtClean="0"/>
              <a:t>o Espírito da verdade, que o mundo não pode receber, porque não o vê, nem o conhece; vós o conheceis, porque ele habita convosco e estará em vós.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79468"/>
            <a:ext cx="856895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Jeremias 30.9</a:t>
            </a:r>
          </a:p>
          <a:p>
            <a:r>
              <a:rPr lang="pt-BR" sz="4800" dirty="0" smtClean="0"/>
              <a:t>que servirá ao Senhor , seu Deus, como também a Davi, seu rei, que lhe levantarei.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700808"/>
            <a:ext cx="813690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Salmos 122.5</a:t>
            </a:r>
          </a:p>
          <a:p>
            <a:r>
              <a:rPr lang="pt-BR" sz="4800" dirty="0" smtClean="0"/>
              <a:t>Lá estão os tronos de justiça, os tronos da casa de Davi.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568952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Mateus 16.19</a:t>
            </a:r>
          </a:p>
          <a:p>
            <a:r>
              <a:rPr lang="pt-BR" sz="4800" dirty="0" smtClean="0"/>
              <a:t>Dar-te-ei as chaves do reino dos céus; o que ligares na terra terá sido ligado nos céus; e o que desligares na terra terá sido desligado nos céus.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ntonio 2018\Documents\TV\You Tube\Apocalipse_3.1\Sli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268760"/>
            <a:ext cx="8568952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Samuel 2.2</a:t>
            </a:r>
          </a:p>
          <a:p>
            <a:r>
              <a:rPr lang="pt-BR" sz="4800" dirty="0" smtClean="0"/>
              <a:t>Não há santo como o Senhor ; porque não há outro além de ti; e Rocha não há, nenhuma, como o nosso Deus.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268760"/>
            <a:ext cx="8568952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Isaías 40.25</a:t>
            </a:r>
          </a:p>
          <a:p>
            <a:r>
              <a:rPr lang="pt-BR" sz="4800" dirty="0" smtClean="0"/>
              <a:t>A quem, pois, me comparareis para que eu lhe seja igual? — diz o Santo.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225415"/>
            <a:ext cx="8568952" cy="10495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Apocalipse 4.8</a:t>
            </a:r>
          </a:p>
          <a:p>
            <a:r>
              <a:rPr lang="pt-BR" sz="4400" dirty="0" smtClean="0"/>
              <a:t>E os quatro seres viventes, tendo cada um deles, respectivamente, seis asas, estão cheios de olhos, ao redor e por dentro; não têm descanso, nem de dia nem de noite, proclamando: Santo, Santo, Santo é o Senhor Deus, o Todo-Poderoso, aquele que era, que é e que há de vir.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80728"/>
            <a:ext cx="8568952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Atos 3.14</a:t>
            </a:r>
          </a:p>
          <a:p>
            <a:r>
              <a:rPr lang="pt-BR" sz="4400" dirty="0" smtClean="0"/>
              <a:t>Vós, porém, negastes o Santo e o Justo e pedistes que vos concedessem um homicida.</a:t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164134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dirty="0" smtClean="0"/>
              <a:t>1 João 2.20</a:t>
            </a:r>
          </a:p>
          <a:p>
            <a:r>
              <a:rPr lang="pt-BR" sz="4400" dirty="0" smtClean="0"/>
              <a:t>E vós possuís unção que vem do Santo e todos tendes conhecimento.</a:t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568952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17.3</a:t>
            </a:r>
          </a:p>
          <a:p>
            <a:r>
              <a:rPr lang="pt-BR" sz="4800" dirty="0" smtClean="0"/>
              <a:t>E a vida eterna é esta: que te conheçam a ti, o único Deus verdadeiro, e a Jesus Cristo, a quem enviaste.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56895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Jeremias 10.10</a:t>
            </a:r>
          </a:p>
          <a:p>
            <a:r>
              <a:rPr lang="pt-BR" sz="4800" dirty="0" smtClean="0"/>
              <a:t>Mas o Senhor é verdadeiramente Deus; ele é o Deus vivo e o Rei eterno; do seu furor treme a terra, e as nações não podem suportar a sua indignação.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21247</TotalTime>
  <Words>394</Words>
  <Application>Microsoft Office PowerPoint</Application>
  <PresentationFormat>Apresentação na tela (4:3)</PresentationFormat>
  <Paragraphs>26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1720</cp:revision>
  <dcterms:created xsi:type="dcterms:W3CDTF">2012-01-16T14:03:42Z</dcterms:created>
  <dcterms:modified xsi:type="dcterms:W3CDTF">2022-02-07T21:21:06Z</dcterms:modified>
</cp:coreProperties>
</file>