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7"/>
  </p:notesMasterIdLst>
  <p:sldIdLst>
    <p:sldId id="852" r:id="rId2"/>
    <p:sldId id="865" r:id="rId3"/>
    <p:sldId id="866" r:id="rId4"/>
    <p:sldId id="869" r:id="rId5"/>
    <p:sldId id="871" r:id="rId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6E31"/>
    <a:srgbClr val="F68B16"/>
    <a:srgbClr val="008000"/>
    <a:srgbClr val="FF0000"/>
    <a:srgbClr val="000000"/>
    <a:srgbClr val="A10B4B"/>
    <a:srgbClr val="720202"/>
    <a:srgbClr val="F8A6BF"/>
    <a:srgbClr val="CC0000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5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7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24/01/2022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764704"/>
            <a:ext cx="7992888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3.4</a:t>
            </a:r>
          </a:p>
          <a:p>
            <a:r>
              <a:rPr lang="pt-BR" sz="4800" dirty="0" smtClean="0"/>
              <a:t>Tens, contudo, em </a:t>
            </a:r>
            <a:r>
              <a:rPr lang="pt-BR" sz="4800" dirty="0" err="1" smtClean="0"/>
              <a:t>Sardes</a:t>
            </a:r>
            <a:r>
              <a:rPr lang="pt-BR" sz="4800" dirty="0" smtClean="0"/>
              <a:t>, umas poucas pessoas que não contaminaram as suas vestiduras e andarão de branco junto comigo, pois são dignas.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332656"/>
            <a:ext cx="8712968" cy="10310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Efésios 4.22-24</a:t>
            </a:r>
          </a:p>
          <a:p>
            <a:r>
              <a:rPr lang="pt-BR" dirty="0" smtClean="0"/>
              <a:t>no sentido de que, quanto ao trato passado, vos despojeis do velho homem, que se corrompe segundo as concupiscências do engano,</a:t>
            </a:r>
            <a:br>
              <a:rPr lang="pt-BR" dirty="0" smtClean="0"/>
            </a:br>
            <a:r>
              <a:rPr lang="pt-BR" dirty="0" smtClean="0"/>
              <a:t>e vos renoveis no espírito do vosso entendimento,</a:t>
            </a:r>
            <a:br>
              <a:rPr lang="pt-BR" dirty="0" smtClean="0"/>
            </a:br>
            <a:r>
              <a:rPr lang="pt-BR" dirty="0" smtClean="0"/>
              <a:t>e vos revistais do novo homem, criado segundo Deus, em justiça e retidão procedentes da verdade.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31032" y="168299"/>
            <a:ext cx="8712968" cy="11541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err="1" smtClean="0"/>
              <a:t>Colossenses</a:t>
            </a:r>
            <a:r>
              <a:rPr lang="pt-BR" dirty="0" smtClean="0"/>
              <a:t> 3.8-10</a:t>
            </a:r>
          </a:p>
          <a:p>
            <a:r>
              <a:rPr lang="pt-BR" dirty="0" smtClean="0"/>
              <a:t>Agora, porém, despojai-vos, igualmente, de tudo isto: ira, indignação, maldade, maledicência, linguagem obscena do vosso falar. Não mintais uns aos outros, uma vez que vos despistes do velho homem com os seus feitos e vos revestistes do novo homem que se refaz para o pleno conhecimento, segundo a imagem daquele que o criou;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620688"/>
            <a:ext cx="8352928" cy="901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200" dirty="0" smtClean="0"/>
              <a:t>2 Coríntios 5.1,2</a:t>
            </a:r>
          </a:p>
          <a:p>
            <a:r>
              <a:rPr lang="pt-BR" sz="4200" dirty="0" smtClean="0"/>
              <a:t>Sabemos que, se a nossa casa terrestre deste </a:t>
            </a:r>
            <a:r>
              <a:rPr lang="pt-BR" sz="4200" dirty="0" err="1" smtClean="0"/>
              <a:t>tabernáculo</a:t>
            </a:r>
            <a:r>
              <a:rPr lang="pt-BR" sz="4200" dirty="0" smtClean="0"/>
              <a:t> se desfizer, temos da parte de Deus um edifício, casa não feita por mãos, eterna, nos céus.</a:t>
            </a:r>
            <a:br>
              <a:rPr lang="pt-BR" sz="4200" dirty="0" smtClean="0"/>
            </a:br>
            <a:r>
              <a:rPr lang="pt-BR" sz="4200" dirty="0" smtClean="0"/>
              <a:t>E, por isso, neste </a:t>
            </a:r>
            <a:r>
              <a:rPr lang="pt-BR" sz="4200" dirty="0" err="1" smtClean="0"/>
              <a:t>tabernáculo</a:t>
            </a:r>
            <a:r>
              <a:rPr lang="pt-BR" sz="4200" dirty="0" smtClean="0"/>
              <a:t>, gememos, aspirando por sermos revestidos da nossa habitação celestial;</a:t>
            </a:r>
            <a:br>
              <a:rPr lang="pt-BR" sz="4200" dirty="0" smtClean="0"/>
            </a:br>
            <a:r>
              <a:rPr lang="pt-BR" sz="4200" dirty="0" smtClean="0"/>
              <a:t/>
            </a:r>
            <a:br>
              <a:rPr lang="pt-BR" sz="4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764704"/>
            <a:ext cx="8352928" cy="9664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1 Coríntios 15.53</a:t>
            </a:r>
          </a:p>
          <a:p>
            <a:r>
              <a:rPr lang="pt-BR" sz="5400" dirty="0" smtClean="0"/>
              <a:t>Porque é necessário que este corpo corruptível se revista da incorruptibilidade, e que o corpo mortal se revista da imortalidade.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200" dirty="0" smtClean="0"/>
              <a:t/>
            </a:r>
            <a:br>
              <a:rPr lang="pt-BR" sz="4200" dirty="0" smtClean="0"/>
            </a:br>
            <a:r>
              <a:rPr lang="pt-BR" sz="4200" dirty="0" smtClean="0"/>
              <a:t/>
            </a:r>
            <a:br>
              <a:rPr lang="pt-BR" sz="4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21067</TotalTime>
  <Words>184</Words>
  <Application>Microsoft Office PowerPoint</Application>
  <PresentationFormat>Apresentação na tela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Técnica</vt:lpstr>
      <vt:lpstr>Slide 1</vt:lpstr>
      <vt:lpstr>Slide 2</vt:lpstr>
      <vt:lpstr>Slide 3</vt:lpstr>
      <vt:lpstr>Slide 4</vt:lpstr>
      <vt:lpstr>Slide 5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1705</cp:revision>
  <dcterms:created xsi:type="dcterms:W3CDTF">2012-01-16T14:03:42Z</dcterms:created>
  <dcterms:modified xsi:type="dcterms:W3CDTF">2022-01-24T23:40:54Z</dcterms:modified>
</cp:coreProperties>
</file>