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62" r:id="rId2"/>
    <p:sldId id="852" r:id="rId3"/>
    <p:sldId id="855" r:id="rId4"/>
    <p:sldId id="860" r:id="rId5"/>
    <p:sldId id="861" r:id="rId6"/>
    <p:sldId id="858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008000"/>
    <a:srgbClr val="FF0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17/01/2022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Gráf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764704"/>
            <a:ext cx="7992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3.3</a:t>
            </a:r>
          </a:p>
          <a:p>
            <a:r>
              <a:rPr lang="pt-BR" sz="4800" dirty="0" smtClean="0"/>
              <a:t>Lembra-te, pois, do que tens recebido e ouvido, guarda-o e arrepende-te. Porquanto, se não vigiares, virei como ladrão, e não conhecerás de modo algum em que hora virei contra ti.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32656"/>
            <a:ext cx="7992888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Timóteo 1.13,14</a:t>
            </a:r>
          </a:p>
          <a:p>
            <a:r>
              <a:rPr lang="pt-BR" sz="4800" dirty="0" smtClean="0"/>
              <a:t>Mantém o padrão das sãs palavras que de mim ouviste com fé e com o amor que está em Cristo Jesus.</a:t>
            </a:r>
            <a:br>
              <a:rPr lang="pt-BR" sz="4800" dirty="0" smtClean="0"/>
            </a:br>
            <a:r>
              <a:rPr lang="pt-BR" sz="4800" dirty="0" smtClean="0"/>
              <a:t>Guarda o bom depósito, mediante o Espírito Santo que habita em nós.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764704"/>
            <a:ext cx="7992888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2.5</a:t>
            </a:r>
          </a:p>
          <a:p>
            <a:r>
              <a:rPr lang="pt-BR" sz="4800" dirty="0" smtClean="0"/>
              <a:t>Lembra-te, pois, de onde caíste, arrepende-te e volta à prática das primeiras obras; e, se não, venho a ti e moverei do seu lugar o teu candeeiro, caso não te arrependas.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42493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Atos 20.21</a:t>
            </a:r>
          </a:p>
          <a:p>
            <a:r>
              <a:rPr lang="pt-BR" sz="4800" dirty="0" smtClean="0"/>
              <a:t>testificando tanto a judeus como a gregos o arrependimento para com Deus e a fé em nosso Senhor Jesus [Cristo].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7992888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300" dirty="0" smtClean="0"/>
              <a:t>Mateus 24.42-44</a:t>
            </a:r>
          </a:p>
          <a:p>
            <a:r>
              <a:rPr lang="pt-BR" sz="4300" dirty="0" smtClean="0"/>
              <a:t>Portanto, vigiai, porque não sabeis em que dia vem o vosso Senhor. Mas considerai isto: se o pai de família soubesse a que hora viria o ladrão, vigiaria e não deixaria que fosse arrombada a sua casa. Por isso, ficai também vós apercebidos; porque, à hora em que não cuidais, o Filho do Homem virá.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20653</TotalTime>
  <Words>198</Words>
  <Application>Microsoft Office PowerPoint</Application>
  <PresentationFormat>Apresentação na tela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1664</cp:revision>
  <dcterms:created xsi:type="dcterms:W3CDTF">2012-01-16T14:03:42Z</dcterms:created>
  <dcterms:modified xsi:type="dcterms:W3CDTF">2022-01-17T20:04:50Z</dcterms:modified>
</cp:coreProperties>
</file>