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2"/>
  </p:notesMasterIdLst>
  <p:sldIdLst>
    <p:sldId id="854" r:id="rId2"/>
    <p:sldId id="865" r:id="rId3"/>
    <p:sldId id="866" r:id="rId4"/>
    <p:sldId id="867" r:id="rId5"/>
    <p:sldId id="871" r:id="rId6"/>
    <p:sldId id="870" r:id="rId7"/>
    <p:sldId id="868" r:id="rId8"/>
    <p:sldId id="874" r:id="rId9"/>
    <p:sldId id="873" r:id="rId10"/>
    <p:sldId id="872" r:id="rId1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CC0000"/>
    <a:srgbClr val="F76E31"/>
    <a:srgbClr val="F68B16"/>
    <a:srgbClr val="000000"/>
    <a:srgbClr val="A10B4B"/>
    <a:srgbClr val="720202"/>
    <a:srgbClr val="F8A6BF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8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17/03/2022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iaonline.com.br/naa/hb/4/14,15+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04664"/>
            <a:ext cx="8424936" cy="1031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3.21,22</a:t>
            </a:r>
          </a:p>
          <a:p>
            <a:r>
              <a:rPr lang="pt-BR" sz="4800" dirty="0" smtClean="0"/>
              <a:t>Ao vencedor, darei o direito de sentar-se comigo no meu trono, assim como também eu venci e me sentei com o meu Pai no seu trono.</a:t>
            </a:r>
            <a:br>
              <a:rPr lang="pt-BR" sz="4800" dirty="0" smtClean="0"/>
            </a:br>
            <a:r>
              <a:rPr lang="pt-BR" sz="4800" dirty="0" smtClean="0"/>
              <a:t>Quem tem ouvidos, ouça o que o Espírito diz às igrejas."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04664"/>
            <a:ext cx="8424936" cy="10310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3.21,22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Ao vencedor, darei o direito de sentar-se comigo no meu trono, assim como também eu venci e me sentei com o meu Pai no seu trono.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>Quem tem ouvidos, ouça o que o Espírito diz às igrejas."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692696"/>
            <a:ext cx="842493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3.21,22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Ao vencedor,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764704"/>
            <a:ext cx="8424936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3.21,22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Ao vencedor, darei o direito de sentar-se comigo no meu trono, ...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424936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err="1" smtClean="0"/>
              <a:t>Filipenses</a:t>
            </a:r>
            <a:r>
              <a:rPr lang="pt-BR" sz="4400" dirty="0" smtClean="0"/>
              <a:t> 2.9-11</a:t>
            </a:r>
          </a:p>
          <a:p>
            <a:r>
              <a:rPr lang="pt-BR" sz="4400" dirty="0" smtClean="0"/>
              <a:t>Por isso também Deus o exaltou sobremaneira e lhe deu o nome que está acima de todo nome,</a:t>
            </a:r>
            <a:br>
              <a:rPr lang="pt-BR" sz="4400" dirty="0" smtClean="0"/>
            </a:br>
            <a:r>
              <a:rPr lang="pt-BR" sz="4400" dirty="0" smtClean="0"/>
              <a:t>para que ao nome de Jesus se dobre todo joelho, nos céus, na terra e debaixo da terra</a:t>
            </a:r>
            <a:r>
              <a:rPr lang="pt-BR" sz="4400" dirty="0" smtClean="0"/>
              <a:t>, e </a:t>
            </a:r>
            <a:r>
              <a:rPr lang="pt-BR" sz="4400" dirty="0" smtClean="0"/>
              <a:t>toda língua confesse que Jesus Cristo é Senhor, para glória de Deus Pai.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268760"/>
            <a:ext cx="8424936" cy="10125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Mateus 25.31</a:t>
            </a:r>
          </a:p>
          <a:p>
            <a:r>
              <a:rPr lang="pt-BR" sz="4800" dirty="0" smtClean="0"/>
              <a:t>— Quando o Filho do Homem vier na sua </a:t>
            </a:r>
            <a:r>
              <a:rPr lang="pt-BR" sz="4800" dirty="0" smtClean="0"/>
              <a:t>majestade e </a:t>
            </a:r>
            <a:r>
              <a:rPr lang="pt-BR" sz="4800" dirty="0" smtClean="0"/>
              <a:t>todos os anjos com ele, então se assentará no trono da sua glória.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836712"/>
            <a:ext cx="8424936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3.21,22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Ao vencedor, darei o direito de sentar-se comigo no meu trono, assim como também eu venci e me sentei com o meu Pai no seu trono.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76672"/>
            <a:ext cx="8424936" cy="1326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Hebreus 4.15</a:t>
            </a:r>
          </a:p>
          <a:p>
            <a:r>
              <a:rPr lang="pt-BR" sz="4800" dirty="0" smtClean="0"/>
              <a:t>Porque não temos sumo sacerdote que não possa se compadecer das nossas fraquezas; pelo contrário, ele foi tentado em todas as coisas, à nossa semelhança, mas sem pecado.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>
                <a:hlinkClick r:id="rId2"/>
              </a:rPr>
              <a:t>Hebreus 4:14,15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88640"/>
            <a:ext cx="8424936" cy="1326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Efésios 2.4-7</a:t>
            </a:r>
          </a:p>
          <a:p>
            <a:r>
              <a:rPr lang="pt-BR" sz="4800" dirty="0" smtClean="0"/>
              <a:t>Mas Deus, sendo rico em misericórdia, por causa do grande amor com que nos amou,</a:t>
            </a:r>
            <a:br>
              <a:rPr lang="pt-BR" sz="4800" dirty="0" smtClean="0"/>
            </a:br>
            <a:r>
              <a:rPr lang="pt-BR" sz="4800" dirty="0" smtClean="0"/>
              <a:t>e estando nós mortos em nossas transgressões, nos deu vida juntamente com Cristo — pela graça vocês são salvos —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88640"/>
            <a:ext cx="8424936" cy="1474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e juntamente com ele nos ressuscitou e com ele nos fez assentar nas regiões celestiais em Cristo Jesus.</a:t>
            </a:r>
            <a:br>
              <a:rPr lang="pt-BR" sz="4800" dirty="0" smtClean="0"/>
            </a:br>
            <a:r>
              <a:rPr lang="pt-BR" sz="4800" dirty="0" smtClean="0"/>
              <a:t>Deus fez isso para mostrar nos tempos vindouros a suprema riqueza da sua graça, em bondade para conosco, em Cristo Jesus.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23311</TotalTime>
  <Words>238</Words>
  <Application>Microsoft Office PowerPoint</Application>
  <PresentationFormat>Apresentação na tela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1894</cp:revision>
  <dcterms:created xsi:type="dcterms:W3CDTF">2012-01-16T14:03:42Z</dcterms:created>
  <dcterms:modified xsi:type="dcterms:W3CDTF">2022-03-17T19:42:08Z</dcterms:modified>
</cp:coreProperties>
</file>