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6"/>
  </p:notesMasterIdLst>
  <p:sldIdLst>
    <p:sldId id="852" r:id="rId2"/>
    <p:sldId id="856" r:id="rId3"/>
    <p:sldId id="859" r:id="rId4"/>
    <p:sldId id="862" r:id="rId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8B16"/>
    <a:srgbClr val="008000"/>
    <a:srgbClr val="FF0000"/>
    <a:srgbClr val="000000"/>
    <a:srgbClr val="A10B4B"/>
    <a:srgbClr val="720202"/>
    <a:srgbClr val="F76E31"/>
    <a:srgbClr val="F8A6BF"/>
    <a:srgbClr val="CC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11/01/2022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052736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3.2</a:t>
            </a:r>
          </a:p>
          <a:p>
            <a:r>
              <a:rPr lang="pt-BR" sz="4800" dirty="0" smtClean="0"/>
              <a:t>Sê vigilante e consolida o resto que estava para morrer, porque não tenho achado íntegras as tuas obras na presença do meu Deus.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764704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Mateus 26.41</a:t>
            </a:r>
          </a:p>
          <a:p>
            <a:r>
              <a:rPr lang="pt-BR" sz="4800" dirty="0" smtClean="0"/>
              <a:t>Vigiai e orai, para que não entreis em tentação; o espírito, na verdade, está pronto, mas a carne é fraca.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764704"/>
            <a:ext cx="7992888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Efésios 5.14,15</a:t>
            </a:r>
          </a:p>
          <a:p>
            <a:r>
              <a:rPr lang="pt-BR" sz="4800" dirty="0" smtClean="0"/>
              <a:t>Pelo que diz: Desperta, ó tu que dormes, levanta-te de entre os mortos, e Cristo te iluminará.</a:t>
            </a:r>
            <a:br>
              <a:rPr lang="pt-BR" sz="4800" dirty="0" smtClean="0"/>
            </a:br>
            <a:r>
              <a:rPr lang="pt-BR" sz="4800" dirty="0" smtClean="0"/>
              <a:t>Portanto, vede prudentemente como andais, não como néscios, e sim como sábios,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0"/>
            <a:ext cx="8496944" cy="9760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Coríntios 4.1,2</a:t>
            </a:r>
          </a:p>
          <a:p>
            <a:r>
              <a:rPr lang="pt-BR" sz="4800" dirty="0" smtClean="0"/>
              <a:t>Assim, pois, importa que os homens nos considerem como ministros de Cristo e despenseiros dos mistérios de Deus. Ora, além disso, o que se requer dos despenseiros é que cada um deles seja encontrado fiel.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20266</TotalTime>
  <Words>123</Words>
  <Application>Microsoft Office PowerPoint</Application>
  <PresentationFormat>Apresentação na tela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Técnica</vt:lpstr>
      <vt:lpstr>Slide 1</vt:lpstr>
      <vt:lpstr>Slide 2</vt:lpstr>
      <vt:lpstr>Slide 3</vt:lpstr>
      <vt:lpstr>Slide 4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1640</cp:revision>
  <dcterms:created xsi:type="dcterms:W3CDTF">2012-01-16T14:03:42Z</dcterms:created>
  <dcterms:modified xsi:type="dcterms:W3CDTF">2022-01-11T15:01:38Z</dcterms:modified>
</cp:coreProperties>
</file>