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53" r:id="rId2"/>
    <p:sldId id="855" r:id="rId3"/>
    <p:sldId id="857" r:id="rId4"/>
    <p:sldId id="864" r:id="rId5"/>
    <p:sldId id="858" r:id="rId6"/>
    <p:sldId id="861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F76E31"/>
    <a:srgbClr val="F68B16"/>
    <a:srgbClr val="008000"/>
    <a:srgbClr val="000000"/>
    <a:srgbClr val="A10B4B"/>
    <a:srgbClr val="720202"/>
    <a:srgbClr val="F8A6BF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8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74846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3.15,16</a:t>
            </a:r>
          </a:p>
          <a:p>
            <a:r>
              <a:rPr lang="pt-BR" sz="4800" dirty="0" smtClean="0"/>
              <a:t>Conheço as obras que você realiza, que você não é nem frio nem quente. Quem dera você fosse frio ou quente!</a:t>
            </a:r>
            <a:br>
              <a:rPr lang="pt-BR" sz="4800" dirty="0" smtClean="0"/>
            </a:br>
            <a:r>
              <a:rPr lang="pt-BR" sz="4800" dirty="0" smtClean="0"/>
              <a:t>Assim, porque você é morno, e não é nem quente nem frio, estou a ponto de vomitá-lo da minha boca.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412776"/>
            <a:ext cx="87484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3.15,16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obras que você realiza,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548680"/>
            <a:ext cx="874846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3.15,16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obras que você realiza, que você não é nem frio nem quente. 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268760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João 5.19</a:t>
            </a:r>
          </a:p>
          <a:p>
            <a:r>
              <a:rPr lang="pt-BR" sz="4800" dirty="0" smtClean="0"/>
              <a:t>Sabemos que somos de Deus e que o mundo inteiro jaz no Maligno.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836712"/>
            <a:ext cx="87484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3.15,16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obras que você realiza, que você não é nem frio nem quente. Quem dera você fosse frio ou quente!</a:t>
            </a: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748464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3.15,16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Conheço as obras que você realiza, que você não é nem frio nem quente. Quem dera você fosse frio ou quente!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>Assim, porque você é morno, e não é nem quente nem frio, estou a ponto de vomitá-lo da minha boca.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22138</TotalTime>
  <Words>123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1812</cp:revision>
  <dcterms:created xsi:type="dcterms:W3CDTF">2012-01-16T14:03:42Z</dcterms:created>
  <dcterms:modified xsi:type="dcterms:W3CDTF">2022-03-11T21:19:03Z</dcterms:modified>
</cp:coreProperties>
</file>