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0"/>
  </p:notesMasterIdLst>
  <p:sldIdLst>
    <p:sldId id="853" r:id="rId2"/>
    <p:sldId id="854" r:id="rId3"/>
    <p:sldId id="856" r:id="rId4"/>
    <p:sldId id="855" r:id="rId5"/>
    <p:sldId id="858" r:id="rId6"/>
    <p:sldId id="861" r:id="rId7"/>
    <p:sldId id="862" r:id="rId8"/>
    <p:sldId id="863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76E31"/>
    <a:srgbClr val="F68B16"/>
    <a:srgbClr val="008000"/>
    <a:srgbClr val="000000"/>
    <a:srgbClr val="A10B4B"/>
    <a:srgbClr val="720202"/>
    <a:srgbClr val="F8A6BF"/>
    <a:srgbClr val="CC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10/03/2022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0"/>
            <a:ext cx="874846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>Apocalipse 3.14</a:t>
            </a:r>
          </a:p>
          <a:p>
            <a:r>
              <a:rPr lang="pt-BR" sz="4800" dirty="0" smtClean="0"/>
              <a:t>— Ao anjo da igreja em </a:t>
            </a:r>
            <a:r>
              <a:rPr lang="pt-BR" sz="4800" dirty="0" err="1" smtClean="0"/>
              <a:t>Laodiceia</a:t>
            </a:r>
            <a:r>
              <a:rPr lang="pt-BR" sz="4800" dirty="0" smtClean="0"/>
              <a:t> escreva: "Estas coisas diz o Amém, a testemunha fiel e verdadeira, o princípio da criação de Deus.</a:t>
            </a:r>
            <a:r>
              <a:rPr lang="pt-BR" sz="4400" dirty="0" smtClean="0"/>
              <a:t/>
            </a:r>
            <a:br>
              <a:rPr lang="pt-BR" sz="4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620688"/>
            <a:ext cx="874846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>Apocalipse 3.14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— Ao anjo da igreja em </a:t>
            </a:r>
            <a:r>
              <a:rPr lang="pt-BR" sz="4800" b="1" dirty="0" err="1" smtClean="0">
                <a:solidFill>
                  <a:srgbClr val="FFFF00"/>
                </a:solidFill>
              </a:rPr>
              <a:t>Laodiceia</a:t>
            </a:r>
            <a:r>
              <a:rPr lang="pt-BR" sz="4800" b="1" dirty="0" smtClean="0">
                <a:solidFill>
                  <a:srgbClr val="FFFF00"/>
                </a:solidFill>
              </a:rPr>
              <a:t> escreva: </a:t>
            </a:r>
            <a:r>
              <a:rPr lang="pt-BR" sz="4400" dirty="0" smtClean="0"/>
              <a:t/>
            </a:r>
            <a:br>
              <a:rPr lang="pt-BR" sz="4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Antonio 2018\Documents\TV\You Tube\Apocalipse_3.1\Slid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0"/>
            <a:ext cx="874846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>Apocalipse 3.14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— Ao anjo da igreja em </a:t>
            </a:r>
            <a:r>
              <a:rPr lang="pt-BR" sz="4800" b="1" dirty="0" err="1" smtClean="0">
                <a:solidFill>
                  <a:srgbClr val="FFFF00"/>
                </a:solidFill>
              </a:rPr>
              <a:t>Laodiceia</a:t>
            </a:r>
            <a:r>
              <a:rPr lang="pt-BR" sz="4800" b="1" dirty="0" smtClean="0">
                <a:solidFill>
                  <a:srgbClr val="FFFF00"/>
                </a:solidFill>
              </a:rPr>
              <a:t> escreva: "Estas coisas diz o Amém, ...</a:t>
            </a:r>
            <a:r>
              <a:rPr lang="pt-BR" sz="4400" b="1" dirty="0" smtClean="0">
                <a:solidFill>
                  <a:srgbClr val="FFFF00"/>
                </a:solidFill>
              </a:rPr>
              <a:t/>
            </a:r>
            <a:br>
              <a:rPr lang="pt-BR" sz="4400" b="1" dirty="0" smtClean="0">
                <a:solidFill>
                  <a:srgbClr val="FFFF00"/>
                </a:solidFill>
              </a:rPr>
            </a:br>
            <a:endParaRPr 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0"/>
            <a:ext cx="87484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>Apocalipse 3.14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— Ao anjo da igreja em </a:t>
            </a:r>
            <a:r>
              <a:rPr lang="pt-BR" sz="4800" b="1" dirty="0" err="1" smtClean="0">
                <a:solidFill>
                  <a:srgbClr val="FFFF00"/>
                </a:solidFill>
              </a:rPr>
              <a:t>Laodiceia</a:t>
            </a:r>
            <a:r>
              <a:rPr lang="pt-BR" sz="4800" b="1" dirty="0" smtClean="0">
                <a:solidFill>
                  <a:srgbClr val="FFFF00"/>
                </a:solidFill>
              </a:rPr>
              <a:t> escreva: "Estas coisas diz o Amém, a testemunha fiel e verdadeira, ...</a:t>
            </a:r>
            <a:r>
              <a:rPr lang="pt-BR" sz="4800" dirty="0" smtClean="0"/>
              <a:t> </a:t>
            </a:r>
            <a:r>
              <a:rPr lang="pt-BR" sz="4400" dirty="0" smtClean="0"/>
              <a:t/>
            </a:r>
            <a:br>
              <a:rPr lang="pt-BR" sz="4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0"/>
            <a:ext cx="874846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>João 14.6</a:t>
            </a:r>
          </a:p>
          <a:p>
            <a:r>
              <a:rPr lang="pt-BR" sz="4800" dirty="0" smtClean="0"/>
              <a:t>Jesus respondeu: — Eu sou o caminho</a:t>
            </a:r>
            <a:r>
              <a:rPr lang="pt-BR" sz="4800" dirty="0" smtClean="0"/>
              <a:t>, a </a:t>
            </a:r>
            <a:r>
              <a:rPr lang="pt-BR" sz="4800" dirty="0" smtClean="0"/>
              <a:t>verdade e a vida; ninguém vem ao Pai senão por mim.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0"/>
            <a:ext cx="874846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>Apocalipse 3.14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— Ao anjo da igreja em </a:t>
            </a:r>
            <a:r>
              <a:rPr lang="pt-BR" sz="4800" b="1" dirty="0" err="1" smtClean="0">
                <a:solidFill>
                  <a:srgbClr val="FFFF00"/>
                </a:solidFill>
              </a:rPr>
              <a:t>Laodiceia</a:t>
            </a:r>
            <a:r>
              <a:rPr lang="pt-BR" sz="4800" b="1" dirty="0" smtClean="0">
                <a:solidFill>
                  <a:srgbClr val="FFFF00"/>
                </a:solidFill>
              </a:rPr>
              <a:t> escreva: "Estas coisas diz o Amém, a testemunha fiel e verdadeira, o princípio da criação de Deus.</a:t>
            </a:r>
            <a:r>
              <a:rPr lang="pt-BR" sz="4400" dirty="0" smtClean="0"/>
              <a:t/>
            </a:r>
            <a:br>
              <a:rPr lang="pt-BR" sz="4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04664"/>
            <a:ext cx="8748464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João 1.1-3</a:t>
            </a:r>
          </a:p>
          <a:p>
            <a:r>
              <a:rPr lang="pt-BR" sz="4800" dirty="0" smtClean="0"/>
              <a:t>No princípio era o Verbo, e o Verbo estava com Deus, e o Verbo era Deus.</a:t>
            </a:r>
            <a:br>
              <a:rPr lang="pt-BR" sz="4800" dirty="0" smtClean="0"/>
            </a:br>
            <a:r>
              <a:rPr lang="pt-BR" sz="4800" dirty="0" smtClean="0"/>
              <a:t>Ele estava no princípio com Deus.</a:t>
            </a:r>
            <a:br>
              <a:rPr lang="pt-BR" sz="4800" dirty="0" smtClean="0"/>
            </a:br>
            <a:r>
              <a:rPr lang="pt-BR" sz="4800" dirty="0" smtClean="0"/>
              <a:t>Todas as coisas foram feitas por ele, e, sem ele, nada do que foi feito se fez.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22064</TotalTime>
  <Words>21</Words>
  <Application>Microsoft Office PowerPoint</Application>
  <PresentationFormat>Apresentação na tela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1804</cp:revision>
  <dcterms:created xsi:type="dcterms:W3CDTF">2012-01-16T14:03:42Z</dcterms:created>
  <dcterms:modified xsi:type="dcterms:W3CDTF">2022-03-10T13:52:54Z</dcterms:modified>
</cp:coreProperties>
</file>