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2"/>
  </p:notesMasterIdLst>
  <p:sldIdLst>
    <p:sldId id="853" r:id="rId2"/>
    <p:sldId id="854" r:id="rId3"/>
    <p:sldId id="856" r:id="rId4"/>
    <p:sldId id="857" r:id="rId5"/>
    <p:sldId id="866" r:id="rId6"/>
    <p:sldId id="858" r:id="rId7"/>
    <p:sldId id="859" r:id="rId8"/>
    <p:sldId id="862" r:id="rId9"/>
    <p:sldId id="865" r:id="rId10"/>
    <p:sldId id="864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76E31"/>
    <a:srgbClr val="F68B16"/>
    <a:srgbClr val="008000"/>
    <a:srgbClr val="000000"/>
    <a:srgbClr val="A10B4B"/>
    <a:srgbClr val="720202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08/03/2022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Apocalipse 3.12,13</a:t>
            </a:r>
          </a:p>
          <a:p>
            <a:r>
              <a:rPr lang="pt-BR" sz="4200" dirty="0" smtClean="0"/>
              <a:t>Ao vencedor, farei com que seja uma coluna no santuário do meu Deus, e dali jamais sairá. Gravarei sobre ele o nome do meu Deus, o nome da cidade do meu Deus, a </a:t>
            </a:r>
            <a:r>
              <a:rPr lang="pt-BR" sz="4200" smtClean="0"/>
              <a:t>nova Jerusalém que </a:t>
            </a:r>
            <a:r>
              <a:rPr lang="pt-BR" sz="4200" dirty="0" smtClean="0"/>
              <a:t>desce do céu, vinda da parte do meu Deus, e o meu novo nome.</a:t>
            </a:r>
            <a:br>
              <a:rPr lang="pt-BR" sz="4200" dirty="0" smtClean="0"/>
            </a:br>
            <a:r>
              <a:rPr lang="pt-BR" sz="4200" dirty="0" smtClean="0"/>
              <a:t>Quem tem ouvidos, ouça o que o Espírito diz às igrejas.”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Apocalipse 3.12,13</a:t>
            </a:r>
          </a:p>
          <a:p>
            <a:r>
              <a:rPr lang="pt-BR" sz="4200" dirty="0" smtClean="0">
                <a:solidFill>
                  <a:srgbClr val="FFFF00"/>
                </a:solidFill>
              </a:rPr>
              <a:t>Ao vencedor, farei com que seja uma coluna no santuário do meu Deus, e dali jamais sairá. Gravarei sobre ele o nome do meu Deus, o nome da cidade do meu Deus, a nova Jerusalém que desce do céu, vinda da parte do meu Deus, e o meu novo nome.</a:t>
            </a:r>
            <a:br>
              <a:rPr lang="pt-BR" sz="4200" dirty="0" smtClean="0">
                <a:solidFill>
                  <a:srgbClr val="FFFF00"/>
                </a:solidFill>
              </a:rPr>
            </a:br>
            <a:r>
              <a:rPr lang="pt-BR" sz="4200" dirty="0" smtClean="0">
                <a:solidFill>
                  <a:srgbClr val="FFFF00"/>
                </a:solidFill>
              </a:rPr>
              <a:t>Quem tem ouvidos, ouça o que o Espírito diz às igrejas.”</a:t>
            </a:r>
            <a:endParaRPr lang="pt-B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772816"/>
            <a:ext cx="8748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3.12,13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Ao vencedor,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08720"/>
            <a:ext cx="87484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3.12,13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Ao vencedor, farei com que seja uma coluna no santuário do meu Deus, </a:t>
            </a:r>
            <a:r>
              <a:rPr lang="pt-BR" sz="4800" b="1" dirty="0" smtClean="0">
                <a:solidFill>
                  <a:srgbClr val="FFFF00"/>
                </a:solidFill>
              </a:rPr>
              <a:t>e dali jamais sairá.</a:t>
            </a: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08720"/>
            <a:ext cx="874846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Efésios 2.21,22</a:t>
            </a:r>
            <a:endParaRPr lang="pt-BR" sz="4200" dirty="0" smtClean="0"/>
          </a:p>
          <a:p>
            <a:r>
              <a:rPr lang="pt-BR" sz="4400" dirty="0" smtClean="0"/>
              <a:t>Nele, todo o edifício, </a:t>
            </a:r>
            <a:r>
              <a:rPr lang="pt-BR" sz="4400" dirty="0" smtClean="0"/>
              <a:t>bem ajustado</a:t>
            </a:r>
            <a:r>
              <a:rPr lang="pt-BR" sz="4400" dirty="0" smtClean="0"/>
              <a:t>, cresce para ser um santuário dedicado ao Senhor.</a:t>
            </a:r>
            <a:br>
              <a:rPr lang="pt-BR" sz="4400" dirty="0" smtClean="0"/>
            </a:br>
            <a:r>
              <a:rPr lang="pt-BR" sz="4400" dirty="0" smtClean="0"/>
              <a:t>Nele também vocês estão sendo edificados, junto com os outros, para serem morada de Deus no Espírito.</a:t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484784"/>
            <a:ext cx="874846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Apocalipse 21.22</a:t>
            </a:r>
            <a:endParaRPr lang="pt-BR" sz="4200" dirty="0" smtClean="0"/>
          </a:p>
          <a:p>
            <a:r>
              <a:rPr lang="pt-BR" sz="4400" dirty="0" smtClean="0"/>
              <a:t>Não vi nenhum santuário na cidade, porque o seu santuário é o Senhor, o Deus Todo-Poderoso, e o Cordeiro.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908720"/>
            <a:ext cx="87484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Apocalipse 3.12,13</a:t>
            </a:r>
          </a:p>
          <a:p>
            <a:r>
              <a:rPr lang="pt-BR" sz="4200" b="1" dirty="0" smtClean="0">
                <a:solidFill>
                  <a:srgbClr val="FFFF00"/>
                </a:solidFill>
              </a:rPr>
              <a:t>Ao vencedor, farei com que seja uma coluna no santuário do meu Deus, e dali jamais sairá. Gravarei sobre ele o nome do meu Deus, </a:t>
            </a:r>
            <a:r>
              <a:rPr lang="pt-BR" sz="4200" b="1" dirty="0" smtClean="0">
                <a:solidFill>
                  <a:srgbClr val="FFFF00"/>
                </a:solidFill>
              </a:rPr>
              <a:t>...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74846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Apocalipse 3.12,13</a:t>
            </a:r>
          </a:p>
          <a:p>
            <a:r>
              <a:rPr lang="pt-BR" sz="4200" b="1" dirty="0" smtClean="0">
                <a:solidFill>
                  <a:srgbClr val="FFFF00"/>
                </a:solidFill>
              </a:rPr>
              <a:t>Ao vencedor, farei com que seja uma coluna no santuário do meu Deus, e dali jamais sairá. Gravarei sobre ele o nome do meu Deus, o nome da cidade do meu Deus, a nova Jerusalém que desce do céu, vinda da parte do meu Deus, e o meu novo nome.</a:t>
            </a:r>
            <a:r>
              <a:rPr lang="pt-BR" sz="4200" dirty="0" smtClean="0"/>
              <a:t/>
            </a:r>
            <a:br>
              <a:rPr lang="pt-BR" sz="42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052736"/>
            <a:ext cx="874846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Efésios 1.22,23</a:t>
            </a:r>
            <a:endParaRPr lang="pt-BR" sz="4200" dirty="0" smtClean="0"/>
          </a:p>
          <a:p>
            <a:r>
              <a:rPr lang="pt-BR" sz="4400" dirty="0" smtClean="0"/>
              <a:t>E sujeitou todas as coisas debaixo dos pés de Cristo e, para ser o cabeça sobre todas as coisas, o deu à igreja,</a:t>
            </a:r>
            <a:br>
              <a:rPr lang="pt-BR" sz="4400" dirty="0" smtClean="0"/>
            </a:br>
            <a:r>
              <a:rPr lang="pt-BR" sz="4400" dirty="0" smtClean="0"/>
              <a:t>a qual é o seu corpo, a plenitude daquele que a tudo enche em todas as coisas.</a:t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412776"/>
            <a:ext cx="87484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/>
              <a:t>Gálatas 4.26</a:t>
            </a:r>
            <a:endParaRPr lang="pt-BR" sz="4200" dirty="0" smtClean="0"/>
          </a:p>
          <a:p>
            <a:r>
              <a:rPr lang="pt-BR" sz="4400" dirty="0" smtClean="0"/>
              <a:t>Mas a Jerusalém lá de cima é livre e ela é a nossa mãe.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21992</TotalTime>
  <Words>330</Words>
  <Application>Microsoft Office PowerPoint</Application>
  <PresentationFormat>Apresentação na tela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1797</cp:revision>
  <dcterms:created xsi:type="dcterms:W3CDTF">2012-01-16T14:03:42Z</dcterms:created>
  <dcterms:modified xsi:type="dcterms:W3CDTF">2022-03-08T23:21:26Z</dcterms:modified>
</cp:coreProperties>
</file>