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9"/>
  </p:notesMasterIdLst>
  <p:sldIdLst>
    <p:sldId id="853" r:id="rId2"/>
    <p:sldId id="858" r:id="rId3"/>
    <p:sldId id="864" r:id="rId4"/>
    <p:sldId id="860" r:id="rId5"/>
    <p:sldId id="861" r:id="rId6"/>
    <p:sldId id="862" r:id="rId7"/>
    <p:sldId id="863" r:id="rId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76E31"/>
    <a:srgbClr val="F68B16"/>
    <a:srgbClr val="008000"/>
    <a:srgbClr val="000000"/>
    <a:srgbClr val="A10B4B"/>
    <a:srgbClr val="720202"/>
    <a:srgbClr val="F8A6BF"/>
    <a:srgbClr val="CC0000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07/03/2022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333410"/>
            <a:ext cx="8568952" cy="11049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3.11</a:t>
            </a:r>
          </a:p>
          <a:p>
            <a:r>
              <a:rPr lang="pt-BR" sz="4800" dirty="0" smtClean="0"/>
              <a:t>Venho sem demora. Conserve o que você tem, para que ninguém tome a sua coroa.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1702742"/>
            <a:ext cx="8568952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3.10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Venho sem demora. 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260648"/>
            <a:ext cx="8568952" cy="1552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300" dirty="0" smtClean="0"/>
              <a:t>1 João 3.2,3</a:t>
            </a:r>
          </a:p>
          <a:p>
            <a:r>
              <a:rPr lang="pt-BR" sz="4300" dirty="0" smtClean="0"/>
              <a:t>Amados, agora somos filhos de Deus, mas ainda não se manifestou o que haveremos de ser. Sabemos que, quando ele se manifestar, seremos semelhantes a ele, porque haveremos de vê-lo como ele é. E todo o que tem essa esperança nele purifica a si mesmo, assim como ele é puro.</a:t>
            </a:r>
            <a:br>
              <a:rPr lang="pt-BR" sz="43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2072074"/>
            <a:ext cx="8568952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3.11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Venho sem demora. Conserve o que você tem, ...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1844824"/>
            <a:ext cx="8568952" cy="11049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3.11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Venho sem demora. Conserve o que você tem, para que ninguém tome a sua coroa.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1268760"/>
            <a:ext cx="8568952" cy="12880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300" dirty="0" smtClean="0"/>
              <a:t>2 Timóteo 4.8</a:t>
            </a:r>
          </a:p>
          <a:p>
            <a:r>
              <a:rPr lang="pt-BR" sz="4400" dirty="0" smtClean="0"/>
              <a:t>Desde agora me está guardada a coroa da justiça, que o Senhor, reto juiz, me dará naquele Dia; e não somente a mim, mas também a todos os que amam a sua vinda.</a:t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1268760"/>
            <a:ext cx="8568952" cy="13557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300" dirty="0" smtClean="0"/>
              <a:t>Efésios 3.19</a:t>
            </a:r>
          </a:p>
          <a:p>
            <a:r>
              <a:rPr lang="pt-BR" sz="4400" dirty="0" smtClean="0"/>
              <a:t>e conhecer o amor de Cristo, que excede todo entendimento, para que vocês fiquem cheios de toda a plenitude de Deus.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21473</TotalTime>
  <Words>189</Words>
  <Application>Microsoft Office PowerPoint</Application>
  <PresentationFormat>Apresentação na tela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1746</cp:revision>
  <dcterms:created xsi:type="dcterms:W3CDTF">2012-01-16T14:03:42Z</dcterms:created>
  <dcterms:modified xsi:type="dcterms:W3CDTF">2022-03-07T20:55:59Z</dcterms:modified>
</cp:coreProperties>
</file>