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52" r:id="rId2"/>
    <p:sldId id="854" r:id="rId3"/>
    <p:sldId id="856" r:id="rId4"/>
    <p:sldId id="857" r:id="rId5"/>
    <p:sldId id="859" r:id="rId6"/>
    <p:sldId id="864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008000"/>
    <a:srgbClr val="FF0000"/>
    <a:srgbClr val="000000"/>
    <a:srgbClr val="A10B4B"/>
    <a:srgbClr val="720202"/>
    <a:srgbClr val="F76E31"/>
    <a:srgbClr val="F8A6BF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</a:t>
            </a:r>
          </a:p>
          <a:p>
            <a:r>
              <a:rPr lang="pt-BR" sz="4800" dirty="0" smtClean="0"/>
              <a:t>Ao anjo da igreja em </a:t>
            </a:r>
            <a:r>
              <a:rPr lang="pt-BR" sz="4800" dirty="0" err="1" smtClean="0"/>
              <a:t>Sardes</a:t>
            </a:r>
            <a:r>
              <a:rPr lang="pt-BR" sz="4800" dirty="0" smtClean="0"/>
              <a:t> escreve: Estas coisas diz aquele que tem os sete Espíritos de Deus e as sete estrelas: Conheço as tuas obras, que tens nome de que vives e estás morto.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Aulas ministradas\Apocalipse_2.12\Slid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7992888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1.20</a:t>
            </a:r>
          </a:p>
          <a:p>
            <a:r>
              <a:rPr lang="pt-BR" sz="4800" dirty="0" smtClean="0"/>
              <a:t>Quanto ao mistério das sete estrelas que viste na minha mão direita e aos sete candeeiros de ouro, </a:t>
            </a:r>
            <a:r>
              <a:rPr lang="pt-BR" sz="4800" b="1" dirty="0" smtClean="0">
                <a:solidFill>
                  <a:srgbClr val="FFFF00"/>
                </a:solidFill>
              </a:rPr>
              <a:t>as sete estrelas são os anjos das sete igrejas</a:t>
            </a:r>
            <a:r>
              <a:rPr lang="pt-BR" sz="4800" dirty="0" smtClean="0"/>
              <a:t>, e os sete candeeiros são as sete igrejas.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24744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Hebreus 1.14</a:t>
            </a:r>
          </a:p>
          <a:p>
            <a:r>
              <a:rPr lang="pt-BR" sz="4800" dirty="0" smtClean="0"/>
              <a:t>Não são todos eles espíritos ministradores, enviados para serviço a favor dos que hão de herdar a salvação?</a:t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Efésios 3.10</a:t>
            </a:r>
          </a:p>
          <a:p>
            <a:r>
              <a:rPr lang="pt-BR" sz="4800" dirty="0" smtClean="0"/>
              <a:t>para que, pela igreja, a multiforme sabedoria de Deus se torne conhecida, agora, dos principados e potestades nos lugares celestiais,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280920" cy="901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Isaías 11.2</a:t>
            </a:r>
          </a:p>
          <a:p>
            <a:r>
              <a:rPr lang="pt-BR" sz="5400" dirty="0" smtClean="0"/>
              <a:t>E repousará sobre ele o Espírito do </a:t>
            </a:r>
            <a:r>
              <a:rPr lang="pt-BR" sz="5400" dirty="0" smtClean="0">
                <a:solidFill>
                  <a:srgbClr val="FFFF00"/>
                </a:solidFill>
              </a:rPr>
              <a:t>Senhor</a:t>
            </a:r>
            <a:r>
              <a:rPr lang="pt-BR" sz="5400" dirty="0" smtClean="0"/>
              <a:t>, o espírito de </a:t>
            </a:r>
            <a:r>
              <a:rPr lang="pt-BR" sz="5400" dirty="0" smtClean="0">
                <a:solidFill>
                  <a:srgbClr val="FFFF00"/>
                </a:solidFill>
              </a:rPr>
              <a:t>sabedoria</a:t>
            </a:r>
            <a:r>
              <a:rPr lang="pt-BR" sz="5400" dirty="0" smtClean="0"/>
              <a:t> e de </a:t>
            </a:r>
            <a:r>
              <a:rPr lang="pt-BR" sz="5400" dirty="0" smtClean="0">
                <a:solidFill>
                  <a:srgbClr val="FFFF00"/>
                </a:solidFill>
              </a:rPr>
              <a:t>entendimento</a:t>
            </a:r>
            <a:r>
              <a:rPr lang="pt-BR" sz="5400" dirty="0" smtClean="0"/>
              <a:t>, o espírito de </a:t>
            </a:r>
            <a:r>
              <a:rPr lang="pt-BR" sz="5400" dirty="0" smtClean="0">
                <a:solidFill>
                  <a:srgbClr val="FFFF00"/>
                </a:solidFill>
              </a:rPr>
              <a:t>conselho</a:t>
            </a:r>
            <a:r>
              <a:rPr lang="pt-BR" sz="5400" dirty="0" smtClean="0"/>
              <a:t> e de </a:t>
            </a:r>
            <a:r>
              <a:rPr lang="pt-BR" sz="5400" dirty="0" smtClean="0">
                <a:solidFill>
                  <a:srgbClr val="FFFF00"/>
                </a:solidFill>
              </a:rPr>
              <a:t>fortaleza</a:t>
            </a:r>
            <a:r>
              <a:rPr lang="pt-BR" sz="5400" dirty="0" smtClean="0"/>
              <a:t>, o espírito de </a:t>
            </a:r>
            <a:r>
              <a:rPr lang="pt-BR" sz="5400" dirty="0" smtClean="0">
                <a:solidFill>
                  <a:srgbClr val="FFFF00"/>
                </a:solidFill>
              </a:rPr>
              <a:t>conhecimento</a:t>
            </a:r>
            <a:r>
              <a:rPr lang="pt-BR" sz="5400" dirty="0" smtClean="0"/>
              <a:t> e de </a:t>
            </a:r>
            <a:r>
              <a:rPr lang="pt-BR" sz="5400" dirty="0" smtClean="0">
                <a:solidFill>
                  <a:srgbClr val="FFFF00"/>
                </a:solidFill>
              </a:rPr>
              <a:t>temor</a:t>
            </a:r>
            <a:r>
              <a:rPr lang="pt-BR" sz="5400" dirty="0" smtClean="0"/>
              <a:t> do Senhor.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19707</TotalTime>
  <Words>167</Words>
  <Application>Microsoft Office PowerPoint</Application>
  <PresentationFormat>Apresentação na tela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1599</cp:revision>
  <dcterms:created xsi:type="dcterms:W3CDTF">2012-01-16T14:03:42Z</dcterms:created>
  <dcterms:modified xsi:type="dcterms:W3CDTF">2022-01-11T17:33:50Z</dcterms:modified>
</cp:coreProperties>
</file>