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6"/>
  </p:notesMasterIdLst>
  <p:sldIdLst>
    <p:sldId id="967" r:id="rId2"/>
    <p:sldId id="968" r:id="rId3"/>
    <p:sldId id="955" r:id="rId4"/>
    <p:sldId id="956" r:id="rId5"/>
    <p:sldId id="957" r:id="rId6"/>
    <p:sldId id="958" r:id="rId7"/>
    <p:sldId id="959" r:id="rId8"/>
    <p:sldId id="960" r:id="rId9"/>
    <p:sldId id="961" r:id="rId10"/>
    <p:sldId id="962" r:id="rId11"/>
    <p:sldId id="963" r:id="rId12"/>
    <p:sldId id="964" r:id="rId13"/>
    <p:sldId id="965" r:id="rId14"/>
    <p:sldId id="966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 21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Vi também a cidade santa, a nova Jerusalém,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Vi também a cidade santa, a nova Jerusalém, que descia do céu,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Vi também a cidade santa, a nova Jerusalém, que descia do céu, da parte de Deus,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Vi também a cidade santa, a nova Jerusalém, que descia do céu, da parte de Deus, preparada como uma </a:t>
            </a:r>
            <a:r>
              <a:rPr lang="pt-BR" sz="4800" b="1" smtClean="0">
                <a:solidFill>
                  <a:srgbClr val="FFFF00"/>
                </a:solidFill>
              </a:rPr>
              <a:t>noiva 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Vi também a cidade santa, a nova Jerusalém, que descia do céu, da parte de Deus, preparada como uma noiva enfeitada para o seu noivo.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 21 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dirty="0" smtClean="0"/>
              <a:t>¹ E vi novo céu e nova terra, pois o primeiro céu e a primeira terra passaram, e o mar já não existe.</a:t>
            </a:r>
          </a:p>
          <a:p>
            <a:r>
              <a:rPr lang="pt-BR" sz="4800" dirty="0" smtClean="0"/>
              <a:t>² Vi também a cidade santa, a nova Jerusalém, que descia do céu, da parte de Deus, preparada como uma noiva enfeitada para o seu noivo.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E vi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E vi novo céu e nova terra,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E vi novo céu e nova terra, pois o primeiro céu e a primeira terra passaram,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E vi novo céu e nova terra, pois o primeiro céu e a primeira terra passaram, e o mar já não existe.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Vi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21.1,2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Vi também a cidade santa,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48115</TotalTime>
  <Words>284</Words>
  <Application>Microsoft Office PowerPoint</Application>
  <PresentationFormat>Apresentação na tela (4:3)</PresentationFormat>
  <Paragraphs>37</Paragraphs>
  <Slides>14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3421</cp:revision>
  <dcterms:created xsi:type="dcterms:W3CDTF">2012-01-16T14:03:42Z</dcterms:created>
  <dcterms:modified xsi:type="dcterms:W3CDTF">2024-03-18T13:08:30Z</dcterms:modified>
</cp:coreProperties>
</file>