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6"/>
  </p:notesMasterIdLst>
  <p:sldIdLst>
    <p:sldId id="837" r:id="rId2"/>
    <p:sldId id="841" r:id="rId3"/>
    <p:sldId id="842" r:id="rId4"/>
    <p:sldId id="845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11/10/2021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Apocalipse 2.8</a:t>
            </a:r>
          </a:p>
          <a:p>
            <a:r>
              <a:rPr lang="pt-BR" sz="5400" dirty="0" smtClean="0"/>
              <a:t>E ao anjo da igreja em </a:t>
            </a:r>
            <a:r>
              <a:rPr lang="pt-BR" sz="5400" dirty="0" err="1" smtClean="0"/>
              <a:t>Esmirna</a:t>
            </a:r>
            <a:r>
              <a:rPr lang="pt-BR" sz="5400" dirty="0" smtClean="0"/>
              <a:t>, escreve: Isto diz o primeiro e o último, que foi morto, e reviveu:</a:t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dirty="0" smtClean="0"/>
              <a:t>Policarpo </a:t>
            </a:r>
          </a:p>
          <a:p>
            <a:r>
              <a:rPr lang="pt-BR" sz="5000" dirty="0" smtClean="0"/>
              <a:t>“Por oitenta e seis anos tenho sido servo de Cristo, e ele nunca me fez mal algum. Como posso blasfemar do meu rei, que me salvou?”</a:t>
            </a:r>
          </a:p>
          <a:p>
            <a:endParaRPr lang="pt-BR" sz="5000" dirty="0" smtClean="0"/>
          </a:p>
          <a:p>
            <a:pPr algn="ctr"/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260648"/>
            <a:ext cx="8352928" cy="10402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900" dirty="0" smtClean="0"/>
              <a:t>Efésios 3.9-11</a:t>
            </a:r>
          </a:p>
          <a:p>
            <a:r>
              <a:rPr lang="pt-BR" sz="3900" dirty="0" smtClean="0"/>
              <a:t>E demonstrar a todos qual seja a comunhão do mistério, que desde os séculos esteve oculto em Deus, que tudo criou por meio de Jesus Cristo;</a:t>
            </a:r>
            <a:br>
              <a:rPr lang="pt-BR" sz="3900" dirty="0" smtClean="0"/>
            </a:br>
            <a:r>
              <a:rPr lang="pt-BR" sz="3900" dirty="0" smtClean="0"/>
              <a:t>Para que agora, pela igreja, a multiforme sabedoria de Deus seja conhecida dos principados e potestades nos céus,</a:t>
            </a:r>
            <a:br>
              <a:rPr lang="pt-BR" sz="3900" dirty="0" smtClean="0"/>
            </a:br>
            <a:r>
              <a:rPr lang="pt-BR" sz="3900" dirty="0" smtClean="0"/>
              <a:t>Segundo o eterno propósito que fez em Cristo Jesus nosso Senhor,</a:t>
            </a:r>
            <a:br>
              <a:rPr lang="pt-BR" sz="3900" dirty="0" smtClean="0"/>
            </a:br>
            <a:r>
              <a:rPr lang="pt-BR" sz="3900" dirty="0" smtClean="0"/>
              <a:t/>
            </a:r>
            <a:br>
              <a:rPr lang="pt-BR" sz="3900" dirty="0" smtClean="0"/>
            </a:br>
            <a:r>
              <a:rPr lang="pt-BR" sz="3900" dirty="0" smtClean="0"/>
              <a:t/>
            </a:r>
            <a:br>
              <a:rPr lang="pt-BR" sz="39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ntonio Fonseca\Downloads\Ásia 7 igrejas.jpg.crdownlo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2690"/>
            <a:ext cx="8640960" cy="6486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12965</TotalTime>
  <Words>90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Metrô</vt:lpstr>
      <vt:lpstr>Slide 1</vt:lpstr>
      <vt:lpstr>Slide 2</vt:lpstr>
      <vt:lpstr>Slide 3</vt:lpstr>
      <vt:lpstr>Slide 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1131</cp:revision>
  <dcterms:created xsi:type="dcterms:W3CDTF">2012-01-16T14:03:42Z</dcterms:created>
  <dcterms:modified xsi:type="dcterms:W3CDTF">2021-10-11T14:55:55Z</dcterms:modified>
</cp:coreProperties>
</file>