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3"/>
  </p:notesMasterIdLst>
  <p:sldIdLst>
    <p:sldId id="836" r:id="rId2"/>
    <p:sldId id="838" r:id="rId3"/>
    <p:sldId id="840" r:id="rId4"/>
    <p:sldId id="841" r:id="rId5"/>
    <p:sldId id="843" r:id="rId6"/>
    <p:sldId id="849" r:id="rId7"/>
    <p:sldId id="851" r:id="rId8"/>
    <p:sldId id="852" r:id="rId9"/>
    <p:sldId id="853" r:id="rId10"/>
    <p:sldId id="855" r:id="rId11"/>
    <p:sldId id="856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2.7</a:t>
            </a:r>
          </a:p>
          <a:p>
            <a:r>
              <a:rPr lang="pt-BR" sz="5400" dirty="0" smtClean="0"/>
              <a:t>Quem tem ouvidos, ouça o que o Espírito diz às igrejas: Ao que vencer, dar-lhe-ei a comer da árvore da vida, que está no meio do paraíso de Deus.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Lucas 23.43</a:t>
            </a:r>
          </a:p>
          <a:p>
            <a:r>
              <a:rPr lang="pt-BR" sz="5400" dirty="0" smtClean="0"/>
              <a:t>E disse-lhe Jesus: Em verdade te digo que hoje estarás comigo no Paraíso.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10618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2 Coríntios 12.3,4</a:t>
            </a:r>
          </a:p>
          <a:p>
            <a:r>
              <a:rPr lang="pt-BR" sz="5400" dirty="0" smtClean="0"/>
              <a:t>E sei que o tal homem (se no corpo, se fora do corpo, não sei; Deus o sabe)</a:t>
            </a:r>
            <a:br>
              <a:rPr lang="pt-BR" sz="5400" dirty="0" smtClean="0"/>
            </a:br>
            <a:r>
              <a:rPr lang="pt-BR" sz="5400" dirty="0" smtClean="0"/>
              <a:t>Foi arrebatado ao paraíso; e ouviu palavras inefáveis, que ao homem não é lícito falar.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Marcos 4.9</a:t>
            </a:r>
          </a:p>
          <a:p>
            <a:r>
              <a:rPr lang="pt-BR" sz="5400" dirty="0" smtClean="0"/>
              <a:t>E disse-lhes: Quem tem ouvidos para ouvir, ouça.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Marcos 4.23</a:t>
            </a:r>
          </a:p>
          <a:p>
            <a:r>
              <a:rPr lang="pt-BR" sz="5400" dirty="0" smtClean="0"/>
              <a:t>Se alguém tem ouvidos para ouvir, ouça.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Marcos 7.16</a:t>
            </a:r>
          </a:p>
          <a:p>
            <a:r>
              <a:rPr lang="pt-BR" sz="5400" dirty="0" smtClean="0"/>
              <a:t>Se alguém tem ouvidos para ouvir, ouça.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196752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14.16</a:t>
            </a:r>
          </a:p>
          <a:p>
            <a:r>
              <a:rPr lang="pt-BR" sz="5400" dirty="0" smtClean="0"/>
              <a:t>E eu rogarei ao Pai, e ele vos dará outro Consolador, para que fique convosco para sempre;</a:t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196752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Mateus 28.18</a:t>
            </a:r>
          </a:p>
          <a:p>
            <a:r>
              <a:rPr lang="pt-BR" sz="5400" dirty="0" smtClean="0"/>
              <a:t>E, chegando-se Jesus, falou-lhes, dizendo: É-me dado todo o poder no céu e na terra.</a:t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dirty="0" smtClean="0"/>
              <a:t>O que perdemos com o pecado, perdemos recurar com Cristo.</a:t>
            </a:r>
          </a:p>
          <a:p>
            <a:r>
              <a:rPr lang="pt-BR" sz="6600" dirty="0" smtClean="0"/>
              <a:t>A questão de comer da árvore</a:t>
            </a:r>
          </a:p>
          <a:p>
            <a:r>
              <a:rPr lang="pt-BR" sz="6600" dirty="0" smtClean="0"/>
              <a:t>da vida é simbólica.   </a:t>
            </a:r>
          </a:p>
          <a:p>
            <a:r>
              <a:rPr lang="pt-BR" sz="6600" dirty="0" smtClean="0"/>
              <a:t>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6.47,48</a:t>
            </a:r>
          </a:p>
          <a:p>
            <a:r>
              <a:rPr lang="pt-BR" sz="5400" dirty="0" smtClean="0"/>
              <a:t>Na verdade, na verdade vos digo que aquele que crê em mim tem a vida eterna.</a:t>
            </a:r>
            <a:br>
              <a:rPr lang="pt-BR" sz="5400" dirty="0" smtClean="0"/>
            </a:br>
            <a:r>
              <a:rPr lang="pt-BR" sz="5400" dirty="0" smtClean="0"/>
              <a:t>Eu sou o pão da vida.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3.15</a:t>
            </a:r>
          </a:p>
          <a:p>
            <a:r>
              <a:rPr lang="pt-BR" sz="5400" dirty="0" smtClean="0"/>
              <a:t>Para que todo aquele que nele crê não pereça, mas tenha a vida eterna.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12928</TotalTime>
  <Words>220</Words>
  <Application>Microsoft Office PowerPoint</Application>
  <PresentationFormat>Apresentação na tela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1125</cp:revision>
  <dcterms:created xsi:type="dcterms:W3CDTF">2012-01-16T14:03:42Z</dcterms:created>
  <dcterms:modified xsi:type="dcterms:W3CDTF">2021-10-04T18:00:44Z</dcterms:modified>
</cp:coreProperties>
</file>