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8"/>
  </p:notesMasterIdLst>
  <p:sldIdLst>
    <p:sldId id="835" r:id="rId2"/>
    <p:sldId id="836" r:id="rId3"/>
    <p:sldId id="843" r:id="rId4"/>
    <p:sldId id="844" r:id="rId5"/>
    <p:sldId id="848" r:id="rId6"/>
    <p:sldId id="849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27/09/2021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340768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2.6</a:t>
            </a:r>
          </a:p>
          <a:p>
            <a:r>
              <a:rPr lang="pt-BR" sz="5400" dirty="0" smtClean="0"/>
              <a:t>Tens, porém, isto: que odeias as obras dos </a:t>
            </a:r>
            <a:r>
              <a:rPr lang="pt-BR" sz="5400" dirty="0" err="1" smtClean="0"/>
              <a:t>nicolaítas</a:t>
            </a:r>
            <a:r>
              <a:rPr lang="pt-BR" sz="5400" dirty="0" smtClean="0"/>
              <a:t>, as quais eu também odeio.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0"/>
            <a:ext cx="835292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2.2</a:t>
            </a:r>
          </a:p>
          <a:p>
            <a:r>
              <a:rPr lang="pt-BR" sz="5400" dirty="0" smtClean="0"/>
              <a:t>Conheço as tuas obras, e o teu trabalho, e a tua paciência, e que não podes sofrer os maus; e puseste à prova os que dizem ser apóstolos, e o não são, e tu os achaste mentirosos.</a:t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0"/>
            <a:ext cx="835292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Atos 6.5</a:t>
            </a:r>
          </a:p>
          <a:p>
            <a:r>
              <a:rPr lang="pt-BR" sz="5000" dirty="0" smtClean="0"/>
              <a:t>E este parecer contentou a toda a multidão, e elegeram </a:t>
            </a:r>
            <a:r>
              <a:rPr lang="pt-BR" sz="5000" dirty="0" err="1" smtClean="0"/>
              <a:t>Estêvão</a:t>
            </a:r>
            <a:r>
              <a:rPr lang="pt-BR" sz="5000" dirty="0" smtClean="0"/>
              <a:t>, homem cheio de fé e do Espírito Santo, e Filipe, e </a:t>
            </a:r>
            <a:r>
              <a:rPr lang="pt-BR" sz="5000" dirty="0" err="1" smtClean="0"/>
              <a:t>Prócoro</a:t>
            </a:r>
            <a:r>
              <a:rPr lang="pt-BR" sz="5000" dirty="0" smtClean="0"/>
              <a:t>, e Nicanor, e Timão, e </a:t>
            </a:r>
            <a:r>
              <a:rPr lang="pt-BR" sz="5000" dirty="0" err="1" smtClean="0"/>
              <a:t>Parmenas</a:t>
            </a:r>
            <a:r>
              <a:rPr lang="pt-BR" sz="5000" dirty="0" smtClean="0"/>
              <a:t> e Nicolau, prosélito de Antioquia;</a:t>
            </a:r>
            <a:br>
              <a:rPr lang="pt-BR" sz="5000" dirty="0" smtClean="0"/>
            </a:br>
            <a:endParaRPr lang="pt-BR" sz="5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0"/>
            <a:ext cx="8352928" cy="911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err="1" smtClean="0"/>
              <a:t>Colossenses</a:t>
            </a:r>
            <a:r>
              <a:rPr lang="pt-BR" sz="5000" dirty="0" smtClean="0"/>
              <a:t> 2.18</a:t>
            </a:r>
          </a:p>
          <a:p>
            <a:r>
              <a:rPr lang="pt-BR" sz="5400" dirty="0" smtClean="0"/>
              <a:t>Ninguém vos domine a seu bel-prazer com pretexto de humildade e culto dos anjos, envolvendo-se em coisas que não viu; estando debalde inchado na sua carnal compreensão,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000" dirty="0" smtClean="0"/>
              <a:t/>
            </a:r>
            <a:br>
              <a:rPr lang="pt-BR" sz="5000" dirty="0" smtClean="0"/>
            </a:br>
            <a:endParaRPr lang="pt-BR" sz="5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340768"/>
            <a:ext cx="835292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Hebreus 12.14</a:t>
            </a:r>
          </a:p>
          <a:p>
            <a:r>
              <a:rPr lang="pt-BR" sz="5400" dirty="0" smtClean="0"/>
              <a:t>Segui a paz com todos, e a santificação, sem a qual ninguém verá o Senhor;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352928" cy="11449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2 Tessalonicenses 2.13</a:t>
            </a:r>
          </a:p>
          <a:p>
            <a:r>
              <a:rPr lang="pt-BR" sz="5400" dirty="0" smtClean="0"/>
              <a:t>Mas devemos sempre dar graças a Deus por vós, irmãos amados do Senhor, por vos ter Deus elegido desde o princípio para a salvação, em santificação do Espírito, e fé da verdade;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12578</TotalTime>
  <Words>204</Words>
  <Application>Microsoft Office PowerPoint</Application>
  <PresentationFormat>Apresentação na tela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Metrô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1111</cp:revision>
  <dcterms:created xsi:type="dcterms:W3CDTF">2012-01-16T14:03:42Z</dcterms:created>
  <dcterms:modified xsi:type="dcterms:W3CDTF">2021-09-27T18:20:52Z</dcterms:modified>
</cp:coreProperties>
</file>