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7"/>
  </p:notesMasterIdLst>
  <p:sldIdLst>
    <p:sldId id="835" r:id="rId2"/>
    <p:sldId id="837" r:id="rId3"/>
    <p:sldId id="843" r:id="rId4"/>
    <p:sldId id="844" r:id="rId5"/>
    <p:sldId id="847" r:id="rId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0B4B"/>
    <a:srgbClr val="720202"/>
    <a:srgbClr val="FF0000"/>
    <a:srgbClr val="F68B16"/>
    <a:srgbClr val="008000"/>
    <a:srgbClr val="F76E31"/>
    <a:srgbClr val="F8A6BF"/>
    <a:srgbClr val="CC0000"/>
    <a:srgbClr val="00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20/09/2021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79249"/>
            <a:ext cx="8352928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Apocalipse 2.5</a:t>
            </a:r>
          </a:p>
          <a:p>
            <a:r>
              <a:rPr lang="pt-BR" sz="5400" dirty="0" smtClean="0"/>
              <a:t>Lembra-te, pois, de onde caíste, arrepende-te e volta à prática das primeiras obras; e, se não, venho a ti e moverei do seu lugar o teu candeeiro, caso não te arrependas.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764704"/>
            <a:ext cx="8352928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Hebreus 10.32</a:t>
            </a:r>
          </a:p>
          <a:p>
            <a:r>
              <a:rPr lang="pt-BR" sz="5400" dirty="0" smtClean="0"/>
              <a:t>Lembrai-vos, porém, dos dias anteriores, em que, depois de iluminados, sustentastes grande luta e sofrimentos;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79249"/>
            <a:ext cx="8352928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João 3.3</a:t>
            </a:r>
          </a:p>
          <a:p>
            <a:r>
              <a:rPr lang="pt-BR" sz="5400" dirty="0" smtClean="0"/>
              <a:t>A isto, respondeu Jesus: Em verdade, em verdade te digo que, se alguém não nascer de novo, não pode ver o reino de Deus.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79249"/>
            <a:ext cx="8352928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2 Coríntios 7.10</a:t>
            </a:r>
          </a:p>
          <a:p>
            <a:r>
              <a:rPr lang="pt-BR" sz="5400" dirty="0" smtClean="0"/>
              <a:t>Porque a tristeza segundo Deus produz arrependimento para a salvação, que a ninguém traz pesar; mas a tristeza do mundo produz morte.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79249"/>
            <a:ext cx="8352928" cy="750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2 Coríntios 5.10</a:t>
            </a:r>
          </a:p>
          <a:p>
            <a:r>
              <a:rPr lang="pt-BR" sz="5400" dirty="0" smtClean="0"/>
              <a:t>Porque importa que todos nós compareçamos perante o tribunal de Cristo, para que cada um receba segundo o bem ou o mal que tiver feito por meio do corpo.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12188</TotalTime>
  <Words>158</Words>
  <Application>Microsoft Office PowerPoint</Application>
  <PresentationFormat>Apresentação na tela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Metrô</vt:lpstr>
      <vt:lpstr>Slide 1</vt:lpstr>
      <vt:lpstr>Slide 2</vt:lpstr>
      <vt:lpstr>Slide 3</vt:lpstr>
      <vt:lpstr>Slide 4</vt:lpstr>
      <vt:lpstr>Slide 5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1098</cp:revision>
  <dcterms:created xsi:type="dcterms:W3CDTF">2012-01-16T14:03:42Z</dcterms:created>
  <dcterms:modified xsi:type="dcterms:W3CDTF">2021-09-20T15:29:38Z</dcterms:modified>
</cp:coreProperties>
</file>