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852" r:id="rId2"/>
    <p:sldId id="857" r:id="rId3"/>
    <p:sldId id="858" r:id="rId4"/>
    <p:sldId id="859" r:id="rId5"/>
    <p:sldId id="860" r:id="rId6"/>
    <p:sldId id="861" r:id="rId7"/>
    <p:sldId id="862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008000"/>
    <a:srgbClr val="FF0000"/>
    <a:srgbClr val="000000"/>
    <a:srgbClr val="A10B4B"/>
    <a:srgbClr val="720202"/>
    <a:srgbClr val="F76E31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2.28,29</a:t>
            </a:r>
          </a:p>
          <a:p>
            <a:r>
              <a:rPr lang="pt-BR" sz="4800" dirty="0" smtClean="0"/>
              <a:t>assim como também eu recebi de meu Pai, dar-lhe-ei ainda a estrela da manhã.</a:t>
            </a:r>
            <a:br>
              <a:rPr lang="pt-BR" sz="4800" dirty="0" smtClean="0"/>
            </a:br>
            <a:r>
              <a:rPr lang="pt-BR" sz="4800" dirty="0" smtClean="0"/>
              <a:t>Quem tem ouvidos, ouça o que o Espírito diz às igrejas.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08720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14.12</a:t>
            </a:r>
          </a:p>
          <a:p>
            <a:r>
              <a:rPr lang="pt-BR" sz="4800" dirty="0" smtClean="0"/>
              <a:t>Como caíste do céu, ó </a:t>
            </a:r>
            <a:r>
              <a:rPr lang="pt-BR" sz="4800" b="1" dirty="0" smtClean="0">
                <a:solidFill>
                  <a:srgbClr val="FFFF00"/>
                </a:solidFill>
              </a:rPr>
              <a:t>estrela da manhã</a:t>
            </a:r>
            <a:r>
              <a:rPr lang="pt-BR" sz="4800" dirty="0" smtClean="0"/>
              <a:t>, filho da alva! Como foste lançado por terra, tu que debilitavas as nações!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08720"/>
            <a:ext cx="770485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Lucas 10.18</a:t>
            </a:r>
          </a:p>
          <a:p>
            <a:r>
              <a:rPr lang="pt-BR" sz="4800" dirty="0" smtClean="0"/>
              <a:t>Mas ele lhes disse: Eu via </a:t>
            </a:r>
            <a:r>
              <a:rPr lang="pt-BR" sz="4800" b="1" dirty="0" smtClean="0">
                <a:solidFill>
                  <a:srgbClr val="FFFF00"/>
                </a:solidFill>
              </a:rPr>
              <a:t>Satanás</a:t>
            </a:r>
            <a:r>
              <a:rPr lang="pt-BR" sz="4800" dirty="0" smtClean="0"/>
              <a:t> caindo do céu como um relâmpago.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08720"/>
            <a:ext cx="770485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Daniel 12.3</a:t>
            </a:r>
          </a:p>
          <a:p>
            <a:r>
              <a:rPr lang="pt-BR" sz="4800" dirty="0" smtClean="0"/>
              <a:t>Os que forem sábios, pois, resplandecerão como o fulgor do firmamento; e os que a muitos conduzirem à justiça, como </a:t>
            </a:r>
            <a:r>
              <a:rPr lang="pt-BR" sz="4800" b="1" dirty="0" smtClean="0">
                <a:solidFill>
                  <a:srgbClr val="FFFF00"/>
                </a:solidFill>
              </a:rPr>
              <a:t>as estrelas</a:t>
            </a:r>
            <a:r>
              <a:rPr lang="pt-BR" sz="4800" dirty="0" smtClean="0"/>
              <a:t>, sempre e eternamente.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08720"/>
            <a:ext cx="770485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Mateus 13.43</a:t>
            </a:r>
          </a:p>
          <a:p>
            <a:r>
              <a:rPr lang="pt-BR" sz="4800" dirty="0" smtClean="0"/>
              <a:t>Então, os justos </a:t>
            </a:r>
            <a:r>
              <a:rPr lang="pt-BR" sz="4800" b="1" dirty="0" smtClean="0">
                <a:solidFill>
                  <a:srgbClr val="FFFF00"/>
                </a:solidFill>
              </a:rPr>
              <a:t>resplandecerão como o sol</a:t>
            </a:r>
            <a:r>
              <a:rPr lang="pt-BR" sz="4800" dirty="0" smtClean="0"/>
              <a:t>, no reino de seu Pai. Quem tem ouvidos [para ouvir], ouça.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08720"/>
            <a:ext cx="7704856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Mateus 2.2</a:t>
            </a:r>
          </a:p>
          <a:p>
            <a:r>
              <a:rPr lang="pt-BR" sz="4800" dirty="0" smtClean="0"/>
              <a:t>E perguntavam: Onde está o recém-nascido Rei dos judeus? Porque vimos </a:t>
            </a:r>
            <a:r>
              <a:rPr lang="pt-BR" sz="4800" b="1" dirty="0" smtClean="0">
                <a:solidFill>
                  <a:srgbClr val="FFFF00"/>
                </a:solidFill>
              </a:rPr>
              <a:t>a sua estrela</a:t>
            </a:r>
            <a:r>
              <a:rPr lang="pt-BR" sz="4800" dirty="0" smtClean="0"/>
              <a:t> no Oriente e viemos para adorá-lo.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08720"/>
            <a:ext cx="7704856" cy="110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22.16</a:t>
            </a:r>
          </a:p>
          <a:p>
            <a:r>
              <a:rPr lang="pt-BR" sz="4800" dirty="0" smtClean="0"/>
              <a:t>Eu, Jesus, enviei o meu anjo para vos testificar estas coisas às igrejas. Eu sou a Raiz e a Geração de Davi,</a:t>
            </a:r>
            <a:r>
              <a:rPr lang="pt-BR" sz="4800" b="1" dirty="0" smtClean="0">
                <a:solidFill>
                  <a:srgbClr val="FFFF00"/>
                </a:solidFill>
              </a:rPr>
              <a:t> a brilhante Estrela da manhã</a:t>
            </a:r>
            <a:r>
              <a:rPr lang="pt-BR" sz="4800" dirty="0" smtClean="0"/>
              <a:t>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19669</TotalTime>
  <Words>181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1594</cp:revision>
  <dcterms:created xsi:type="dcterms:W3CDTF">2012-01-16T14:03:42Z</dcterms:created>
  <dcterms:modified xsi:type="dcterms:W3CDTF">2022-01-06T14:25:57Z</dcterms:modified>
</cp:coreProperties>
</file>