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52" r:id="rId2"/>
    <p:sldId id="854" r:id="rId3"/>
    <p:sldId id="855" r:id="rId4"/>
    <p:sldId id="856" r:id="rId5"/>
    <p:sldId id="862" r:id="rId6"/>
    <p:sldId id="863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000000"/>
    <a:srgbClr val="A10B4B"/>
    <a:srgbClr val="720202"/>
    <a:srgbClr val="F68B16"/>
    <a:srgbClr val="F76E31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05/01/2022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34076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2.27</a:t>
            </a:r>
          </a:p>
          <a:p>
            <a:r>
              <a:rPr lang="pt-BR" sz="4800" dirty="0" smtClean="0"/>
              <a:t>e com cetro de ferro as regerá e as reduzirá a pedaços como se fossem objetos de barro;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340768"/>
            <a:ext cx="799288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12.5</a:t>
            </a:r>
          </a:p>
          <a:p>
            <a:r>
              <a:rPr lang="pt-BR" sz="4800" dirty="0" smtClean="0"/>
              <a:t>Nasceu-lhe, pois, um filho varão, </a:t>
            </a:r>
            <a:r>
              <a:rPr lang="pt-BR" sz="4800" b="1" dirty="0" smtClean="0">
                <a:solidFill>
                  <a:srgbClr val="FFFF00"/>
                </a:solidFill>
              </a:rPr>
              <a:t>que há de reger todas as nações com cetro de ferro</a:t>
            </a:r>
            <a:r>
              <a:rPr lang="pt-BR" sz="4800" dirty="0" smtClean="0"/>
              <a:t>. E o seu filho foi arrebatado para Deus até ao seu trono.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04664"/>
            <a:ext cx="7992888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19.15</a:t>
            </a:r>
          </a:p>
          <a:p>
            <a:r>
              <a:rPr lang="pt-BR" sz="4800" dirty="0" smtClean="0"/>
              <a:t>Sai da sua boca uma espada afiada, para com ela ferir as nações; </a:t>
            </a:r>
            <a:r>
              <a:rPr lang="pt-BR" sz="4800" b="1" dirty="0" smtClean="0">
                <a:solidFill>
                  <a:srgbClr val="FFFF00"/>
                </a:solidFill>
              </a:rPr>
              <a:t>e ele mesmo as regerá com cetro de ferro</a:t>
            </a:r>
            <a:r>
              <a:rPr lang="pt-BR" sz="4800" dirty="0" smtClean="0"/>
              <a:t> e, pessoalmente, pisa o lagar do vinho do furor da ira do Deus Todo-Poderoso.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340768"/>
            <a:ext cx="799288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Salmos 2.9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Com vara de ferro as regerás e as despedaçarás como um vaso de oleiro.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1 Coríntios 15.24-28</a:t>
            </a:r>
          </a:p>
          <a:p>
            <a:r>
              <a:rPr lang="pt-BR" dirty="0" smtClean="0"/>
              <a:t>E, então, virá o fim, quando ele entregar o reino ao Deus e Pai, quando houver destruído todo principado, bem como toda potestade e poder.</a:t>
            </a:r>
            <a:br>
              <a:rPr lang="pt-BR" dirty="0" smtClean="0"/>
            </a:br>
            <a:r>
              <a:rPr lang="pt-BR" dirty="0" smtClean="0"/>
              <a:t>Porque convém que ele reine até que haja posto todos os inimigos debaixo dos pés.</a:t>
            </a:r>
            <a:br>
              <a:rPr lang="pt-BR" dirty="0" smtClean="0"/>
            </a:br>
            <a:r>
              <a:rPr lang="pt-BR" dirty="0" smtClean="0"/>
              <a:t>O último inimigo a ser destruído é a morte.</a:t>
            </a:r>
            <a:br>
              <a:rPr lang="pt-BR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Porque todas as coisas sujeitou debaixo dos pés. E, quando diz que todas as coisas lhe estão sujeitas, certamente, exclui aquele que tudo lhe subordinou.</a:t>
            </a:r>
            <a:br>
              <a:rPr lang="pt-BR" sz="4400" dirty="0" smtClean="0"/>
            </a:br>
            <a:r>
              <a:rPr lang="pt-BR" sz="4400" dirty="0" smtClean="0"/>
              <a:t>Quando, porém, todas as coisas lhe estiverem sujeitas, então, o próprio Filho também se sujeitará àquele que todas as coisas lhe sujeitou, para que Deus seja tudo em todos.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19602</TotalTime>
  <Words>180</Words>
  <Application>Microsoft Office PowerPoint</Application>
  <PresentationFormat>Apresentação na tela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1584</cp:revision>
  <dcterms:created xsi:type="dcterms:W3CDTF">2012-01-16T14:03:42Z</dcterms:created>
  <dcterms:modified xsi:type="dcterms:W3CDTF">2022-01-05T17:41:13Z</dcterms:modified>
</cp:coreProperties>
</file>