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5"/>
  </p:notesMasterIdLst>
  <p:sldIdLst>
    <p:sldId id="852" r:id="rId2"/>
    <p:sldId id="859" r:id="rId3"/>
    <p:sldId id="864" r:id="rId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000000"/>
    <a:srgbClr val="A10B4B"/>
    <a:srgbClr val="720202"/>
    <a:srgbClr val="F68B16"/>
    <a:srgbClr val="F76E31"/>
    <a:srgbClr val="F8A6BF"/>
    <a:srgbClr val="CC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28/12/2021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1052736"/>
            <a:ext cx="864096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2.23</a:t>
            </a:r>
          </a:p>
          <a:p>
            <a:r>
              <a:rPr lang="pt-BR" sz="4800" dirty="0" smtClean="0"/>
              <a:t>Matarei os seus filhos, e todas as igrejas conhecerão que eu sou aquele que sonda mentes e corações, e vos darei a cada um segundo as vossas obras.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0"/>
            <a:ext cx="8640960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err="1" smtClean="0"/>
              <a:t>Colossenses</a:t>
            </a:r>
            <a:r>
              <a:rPr lang="pt-BR" sz="4800" dirty="0" smtClean="0"/>
              <a:t> 3.5,6</a:t>
            </a:r>
          </a:p>
          <a:p>
            <a:r>
              <a:rPr lang="pt-BR" sz="4800" dirty="0" smtClean="0"/>
              <a:t>Fazei, pois, morrer a vossa natureza terrena: prostituição, impureza, paixão lasciva, desejo maligno e a avareza, que é idolatria;</a:t>
            </a:r>
            <a:br>
              <a:rPr lang="pt-BR" sz="4800" dirty="0" smtClean="0"/>
            </a:br>
            <a:r>
              <a:rPr lang="pt-BR" sz="4800" dirty="0" smtClean="0"/>
              <a:t>por estas coisas é que vem a ira de Deus [sobre os filhos da desobediência].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0"/>
            <a:ext cx="8640960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Romanos 2.6-8</a:t>
            </a:r>
          </a:p>
          <a:p>
            <a:r>
              <a:rPr lang="pt-BR" sz="4400" dirty="0" smtClean="0"/>
              <a:t>que retribuirá a cada um segundo o seu procedimento:</a:t>
            </a:r>
            <a:br>
              <a:rPr lang="pt-BR" sz="4400" dirty="0" smtClean="0"/>
            </a:br>
            <a:r>
              <a:rPr lang="pt-BR" sz="4400" dirty="0" smtClean="0"/>
              <a:t>a vida eterna aos que, perseverando em fazer o bem, procuram glória, honra e incorruptibilidade;</a:t>
            </a:r>
            <a:br>
              <a:rPr lang="pt-BR" sz="4400" dirty="0" smtClean="0"/>
            </a:br>
            <a:r>
              <a:rPr lang="pt-BR" sz="4400" dirty="0" smtClean="0"/>
              <a:t>mas ira e indignação aos facciosos, que desobedecem à verdade e obedecem à injustiça.</a:t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18852</TotalTime>
  <Words>74</Words>
  <Application>Microsoft Office PowerPoint</Application>
  <PresentationFormat>Apresentação na tela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Técnica</vt:lpstr>
      <vt:lpstr>Slide 1</vt:lpstr>
      <vt:lpstr>Slide 2</vt:lpstr>
      <vt:lpstr>Slide 3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1505</cp:revision>
  <dcterms:created xsi:type="dcterms:W3CDTF">2012-01-16T14:03:42Z</dcterms:created>
  <dcterms:modified xsi:type="dcterms:W3CDTF">2021-12-28T22:44:38Z</dcterms:modified>
</cp:coreProperties>
</file>