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8" r:id="rId1"/>
  </p:sldMasterIdLst>
  <p:notesMasterIdLst>
    <p:notesMasterId r:id="rId5"/>
  </p:notesMasterIdLst>
  <p:sldIdLst>
    <p:sldId id="852" r:id="rId2"/>
    <p:sldId id="855" r:id="rId3"/>
    <p:sldId id="859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0000"/>
    <a:srgbClr val="000000"/>
    <a:srgbClr val="A10B4B"/>
    <a:srgbClr val="720202"/>
    <a:srgbClr val="F68B16"/>
    <a:srgbClr val="F76E31"/>
    <a:srgbClr val="F8A6BF"/>
    <a:srgbClr val="CC0000"/>
    <a:srgbClr val="FFCC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27/12/2021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a liv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69" r:id="rId1"/>
    <p:sldLayoutId id="2147484370" r:id="rId2"/>
    <p:sldLayoutId id="2147484371" r:id="rId3"/>
    <p:sldLayoutId id="2147484372" r:id="rId4"/>
    <p:sldLayoutId id="2147484373" r:id="rId5"/>
    <p:sldLayoutId id="2147484374" r:id="rId6"/>
    <p:sldLayoutId id="2147484375" r:id="rId7"/>
    <p:sldLayoutId id="2147484376" r:id="rId8"/>
    <p:sldLayoutId id="2147484377" r:id="rId9"/>
    <p:sldLayoutId id="2147484378" r:id="rId10"/>
    <p:sldLayoutId id="214748437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64096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2.22</a:t>
            </a:r>
          </a:p>
          <a:p>
            <a:r>
              <a:rPr lang="pt-BR" sz="4800" dirty="0" smtClean="0"/>
              <a:t>Eis que a prostro de cama, bem como em grande tribulação os que com ela adulteram, caso não se arrependam das obras que ela incita.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1052736"/>
            <a:ext cx="864096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Coríntios 11.30,31</a:t>
            </a:r>
          </a:p>
          <a:p>
            <a:r>
              <a:rPr lang="pt-BR" sz="4800" dirty="0" smtClean="0"/>
              <a:t>Eis a razão por que há entre vós muitos fracos e doentes e não poucos que dormem.</a:t>
            </a:r>
            <a:br>
              <a:rPr lang="pt-BR" sz="4800" dirty="0" smtClean="0"/>
            </a:br>
            <a:r>
              <a:rPr lang="pt-BR" sz="4800" dirty="0" smtClean="0"/>
              <a:t>Porque, se nos julgássemos a nós mesmos, não seríamos julgados.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51520" y="0"/>
            <a:ext cx="8640960" cy="9448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Colossenses</a:t>
            </a:r>
            <a:r>
              <a:rPr lang="pt-BR" sz="4800" dirty="0" smtClean="0"/>
              <a:t> 3.5,6</a:t>
            </a:r>
          </a:p>
          <a:p>
            <a:r>
              <a:rPr lang="pt-BR" sz="4800" dirty="0" smtClean="0"/>
              <a:t>Fazei, pois, morrer a vossa natureza terrena: prostituição, impureza, paixão lasciva, desejo maligno e a avareza, que é idolatria;</a:t>
            </a:r>
            <a:br>
              <a:rPr lang="pt-BR" sz="4800" dirty="0" smtClean="0"/>
            </a:br>
            <a:r>
              <a:rPr lang="pt-BR" sz="4800" dirty="0" smtClean="0"/>
              <a:t>por estas coisas é que vem a ira de Deus [sobre os filhos da desobediência].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écnica">
  <a:themeElements>
    <a:clrScheme name="Técnic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18705</TotalTime>
  <Words>80</Words>
  <Application>Microsoft Office PowerPoint</Application>
  <PresentationFormat>Apresentação na tela (4:3)</PresentationFormat>
  <Paragraphs>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Técnica</vt:lpstr>
      <vt:lpstr>Slide 1</vt:lpstr>
      <vt:lpstr>Slide 2</vt:lpstr>
      <vt:lpstr>Slide 3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1500</cp:revision>
  <dcterms:created xsi:type="dcterms:W3CDTF">2012-01-16T14:03:42Z</dcterms:created>
  <dcterms:modified xsi:type="dcterms:W3CDTF">2021-12-27T21:22:12Z</dcterms:modified>
</cp:coreProperties>
</file>