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9"/>
  </p:notesMasterIdLst>
  <p:sldIdLst>
    <p:sldId id="835" r:id="rId2"/>
    <p:sldId id="836" r:id="rId3"/>
    <p:sldId id="837" r:id="rId4"/>
    <p:sldId id="839" r:id="rId5"/>
    <p:sldId id="840" r:id="rId6"/>
    <p:sldId id="841" r:id="rId7"/>
    <p:sldId id="842" r:id="rId8"/>
    <p:sldId id="843" r:id="rId9"/>
    <p:sldId id="844" r:id="rId10"/>
    <p:sldId id="845" r:id="rId11"/>
    <p:sldId id="846" r:id="rId12"/>
    <p:sldId id="847" r:id="rId13"/>
    <p:sldId id="848" r:id="rId14"/>
    <p:sldId id="849" r:id="rId15"/>
    <p:sldId id="850" r:id="rId16"/>
    <p:sldId id="851" r:id="rId17"/>
    <p:sldId id="852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30/08/2021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000" dirty="0" smtClean="0"/>
              <a:t>Conheço as tuas obras, e o teu trabalho, e a tua paciência, e que não podes sofrer os maus; e puseste à prova os que dizem ser apóstolos, e o não são, e tu os achaste mentirosos.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> e a tua paciência</a:t>
            </a:r>
            <a:r>
              <a:rPr lang="pt-BR" sz="4600" dirty="0" smtClean="0"/>
              <a:t>...</a:t>
            </a:r>
          </a:p>
          <a:p>
            <a:pPr algn="ctr"/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Suportar tudo em circunstâncias adversas</a:t>
            </a:r>
          </a:p>
          <a:p>
            <a:pPr>
              <a:buFont typeface="Arial" pitchFamily="34" charset="0"/>
              <a:buChar char="•"/>
            </a:pPr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A igreja estava sofrendo perseguição</a:t>
            </a: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1 Tessalonicenses 1.3</a:t>
            </a:r>
          </a:p>
          <a:p>
            <a:r>
              <a:rPr lang="pt-BR" sz="5400" dirty="0" smtClean="0"/>
              <a:t>Lembrando-nos sem cessar da obra da vossa fé, do trabalho do amor, e da paciência da esperança em nosso Senhor Jesus Cristo, diante de nosso Deus e Pai,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Conheço as tuas obras, e o teu trabalho,</a:t>
            </a:r>
            <a:r>
              <a:rPr lang="pt-BR" sz="5000" b="1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a tua paciência,</a:t>
            </a:r>
            <a:r>
              <a:rPr lang="pt-BR" sz="5000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que não podes sofrer os maus;</a:t>
            </a:r>
            <a:r>
              <a:rPr lang="pt-BR" sz="5000" dirty="0" smtClean="0"/>
              <a:t> e puseste à prova os que dizem ser apóstolos, e o não são, e tu os achaste mentirosos.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err="1" smtClean="0"/>
              <a:t>Colossenses</a:t>
            </a:r>
            <a:r>
              <a:rPr lang="pt-BR" sz="5000" dirty="0" smtClean="0"/>
              <a:t> 2.18</a:t>
            </a:r>
          </a:p>
          <a:p>
            <a:r>
              <a:rPr lang="pt-BR" sz="5400" dirty="0" smtClean="0"/>
              <a:t>Ninguém vos domine a seu bel-prazer com pretexto de humildade e culto dos anjos, envolvendo-se em coisas que não viu; estando debalde inchado na sua carnal compreensão,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Conheço as tuas obras, e o teu trabalho,</a:t>
            </a:r>
            <a:r>
              <a:rPr lang="pt-BR" sz="5000" b="1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a tua paciência,</a:t>
            </a:r>
            <a:r>
              <a:rPr lang="pt-BR" sz="5000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que não podes sofrer os maus;</a:t>
            </a:r>
            <a:r>
              <a:rPr lang="pt-BR" sz="5000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puseste à prova </a:t>
            </a:r>
            <a:r>
              <a:rPr lang="pt-BR" sz="5000" dirty="0" smtClean="0"/>
              <a:t>os que dizem ser apóstolos, e o não são, e tu os achaste mentirosos.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08720"/>
            <a:ext cx="849694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1 João 4.1</a:t>
            </a:r>
          </a:p>
          <a:p>
            <a:r>
              <a:rPr lang="pt-BR" sz="5400" dirty="0" smtClean="0"/>
              <a:t>Amados, não creiais a todo o espírito, mas provai se os espíritos são de Deus, porque já muitos falsos profetas se têm levantado no mundo.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Conheço as tuas obras, e o teu trabalho,</a:t>
            </a:r>
            <a:r>
              <a:rPr lang="pt-BR" sz="5000" b="1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a tua paciência,</a:t>
            </a:r>
            <a:r>
              <a:rPr lang="pt-BR" sz="5000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que não podes sofrer os maus;</a:t>
            </a:r>
            <a:r>
              <a:rPr lang="pt-BR" sz="5000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puseste à prova os que dizem ser apóstolos, e o não são, e tu os achaste mentirosos.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Atos </a:t>
            </a:r>
            <a:r>
              <a:rPr lang="pt-BR" sz="4800" dirty="0" smtClean="0"/>
              <a:t>20.29,30</a:t>
            </a:r>
            <a:endParaRPr lang="pt-BR" sz="4800" dirty="0" smtClean="0"/>
          </a:p>
          <a:p>
            <a:r>
              <a:rPr lang="pt-BR" sz="4800" dirty="0" smtClean="0"/>
              <a:t>Porque eu sei isto que, depois da minha partida, entrarão no meio de vós lobos cruéis, que não pouparão ao rebanho;</a:t>
            </a:r>
            <a:br>
              <a:rPr lang="pt-BR" sz="4800" dirty="0" smtClean="0"/>
            </a:br>
            <a:r>
              <a:rPr lang="pt-BR" sz="4800" dirty="0" smtClean="0"/>
              <a:t>E que de entre vós mesmos se levantarão homens que falarão coisas perversas, para atraírem os discípulos após si.</a:t>
            </a:r>
            <a:r>
              <a:rPr lang="pt-BR" sz="5400" b="1" dirty="0" smtClean="0"/>
              <a:t/>
            </a:r>
            <a:br>
              <a:rPr lang="pt-BR" sz="5400" b="1" dirty="0" smtClean="0"/>
            </a:br>
            <a:endParaRPr lang="pt-B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Conheço as tuas obras</a:t>
            </a:r>
            <a:r>
              <a:rPr lang="pt-BR" sz="5000" dirty="0" smtClean="0"/>
              <a:t>, e o teu trabalho, e a tua paciência, e que não podes sofrer os maus; e puseste à prova os que dizem ser apóstolos, e o não são, e tu os achaste mentirosos.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b="1" dirty="0" smtClean="0">
                <a:solidFill>
                  <a:srgbClr val="FFFF00"/>
                </a:solidFill>
              </a:rPr>
              <a:t>Conheço as tuas obras</a:t>
            </a:r>
            <a:r>
              <a:rPr lang="pt-BR" sz="4600" dirty="0" smtClean="0"/>
              <a:t>...</a:t>
            </a:r>
          </a:p>
          <a:p>
            <a:pPr algn="ctr"/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Mostra que Jesus é onisciente.</a:t>
            </a:r>
          </a:p>
          <a:p>
            <a:pPr>
              <a:buFont typeface="Arial" pitchFamily="34" charset="0"/>
              <a:buChar char="•"/>
            </a:pPr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Jesus aprova e reprova</a:t>
            </a:r>
          </a:p>
          <a:p>
            <a:pPr>
              <a:buFont typeface="Arial" pitchFamily="34" charset="0"/>
              <a:buChar char="•"/>
            </a:pPr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Ele conhece nosso exterior e interior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496944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Mateus 10.42</a:t>
            </a:r>
          </a:p>
          <a:p>
            <a:r>
              <a:rPr lang="pt-BR" sz="5400" dirty="0" smtClean="0"/>
              <a:t>E qualquer que tiver dado só que seja </a:t>
            </a:r>
            <a:r>
              <a:rPr lang="pt-BR" sz="5400" b="1" dirty="0" smtClean="0">
                <a:solidFill>
                  <a:srgbClr val="FFFF00"/>
                </a:solidFill>
              </a:rPr>
              <a:t>um copo de água fria</a:t>
            </a:r>
            <a:r>
              <a:rPr lang="pt-BR" sz="5400" dirty="0" smtClean="0"/>
              <a:t> a um destes pequenos, em nome de discípulo, em verdade vos digo que </a:t>
            </a:r>
            <a:r>
              <a:rPr lang="pt-BR" sz="5400" b="1" dirty="0" smtClean="0">
                <a:solidFill>
                  <a:srgbClr val="FFFF00"/>
                </a:solidFill>
              </a:rPr>
              <a:t>de modo algum perderá o seu galardão</a:t>
            </a:r>
            <a:r>
              <a:rPr lang="pt-BR" sz="5400" dirty="0" smtClean="0"/>
              <a:t>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20688"/>
            <a:ext cx="8208912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Atos 1.24</a:t>
            </a:r>
          </a:p>
          <a:p>
            <a:r>
              <a:rPr lang="pt-BR" sz="5400" dirty="0" smtClean="0"/>
              <a:t>E, orando, disseram: Tu, Senhor, </a:t>
            </a:r>
            <a:r>
              <a:rPr lang="pt-BR" sz="5400" b="1" dirty="0" smtClean="0">
                <a:solidFill>
                  <a:srgbClr val="FFFF00"/>
                </a:solidFill>
              </a:rPr>
              <a:t>conhecedor dos corações de todos</a:t>
            </a:r>
            <a:r>
              <a:rPr lang="pt-BR" sz="5400" dirty="0" smtClean="0"/>
              <a:t>, mostra qual destes dois tens escolhido,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Conheço as tuas obras, e o teu trabalho,</a:t>
            </a:r>
            <a:r>
              <a:rPr lang="pt-BR" sz="5000" b="1" dirty="0" smtClean="0"/>
              <a:t> </a:t>
            </a:r>
            <a:r>
              <a:rPr lang="pt-BR" sz="5000" dirty="0" smtClean="0"/>
              <a:t>e a tua paciência, e que não podes sofrer os maus; e puseste à prova os que dizem ser apóstolos, e o não são, e tu os achaste mentirosos.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88640"/>
            <a:ext cx="8496944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b="1" dirty="0" smtClean="0">
                <a:solidFill>
                  <a:srgbClr val="FFFF00"/>
                </a:solidFill>
              </a:rPr>
              <a:t>...e o teu trabalho</a:t>
            </a:r>
            <a:r>
              <a:rPr lang="pt-BR" sz="4600" dirty="0" smtClean="0"/>
              <a:t>...</a:t>
            </a:r>
          </a:p>
          <a:p>
            <a:pPr algn="ctr"/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Trabalho até a exaustão</a:t>
            </a:r>
          </a:p>
          <a:p>
            <a:pPr>
              <a:buFont typeface="Arial" pitchFamily="34" charset="0"/>
              <a:buChar char="•"/>
            </a:pPr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Os atos falam mais </a:t>
            </a:r>
            <a:r>
              <a:rPr lang="pt-BR" sz="4600" smtClean="0"/>
              <a:t>do que as </a:t>
            </a:r>
            <a:r>
              <a:rPr lang="pt-BR" sz="4600" dirty="0" smtClean="0"/>
              <a:t>palavras</a:t>
            </a:r>
          </a:p>
          <a:p>
            <a:pPr>
              <a:buFont typeface="Arial" pitchFamily="34" charset="0"/>
              <a:buChar char="•"/>
            </a:pPr>
            <a:endParaRPr lang="pt-BR" sz="4600" dirty="0" smtClean="0"/>
          </a:p>
          <a:p>
            <a:pPr>
              <a:buFont typeface="Arial" pitchFamily="34" charset="0"/>
              <a:buChar char="•"/>
            </a:pPr>
            <a:r>
              <a:rPr lang="pt-BR" sz="4600" dirty="0" smtClean="0"/>
              <a:t>Deus só ajuda quem trabalha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1225689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João 5.17</a:t>
            </a:r>
          </a:p>
          <a:p>
            <a:r>
              <a:rPr lang="pt-BR" sz="5400" dirty="0" smtClean="0"/>
              <a:t>E Jesus lhes respondeu: Meu Pai trabalha até agora, e eu trabalho também.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76672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Conheço as tuas obras, e o teu trabalho,</a:t>
            </a:r>
            <a:r>
              <a:rPr lang="pt-BR" sz="5000" b="1" dirty="0" smtClean="0"/>
              <a:t> </a:t>
            </a:r>
            <a:r>
              <a:rPr lang="pt-BR" sz="5000" b="1" dirty="0" smtClean="0">
                <a:solidFill>
                  <a:srgbClr val="FFFF00"/>
                </a:solidFill>
              </a:rPr>
              <a:t>e a tua paciência,</a:t>
            </a:r>
            <a:r>
              <a:rPr lang="pt-BR" sz="5000" dirty="0" smtClean="0"/>
              <a:t> e que não podes sofrer os maus; e puseste à prova os que dizem ser apóstolos, e o não são, e tu os achaste mentirosos.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12026</TotalTime>
  <Words>589</Words>
  <Application>Microsoft Office PowerPoint</Application>
  <PresentationFormat>Apresentação na tela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1082</cp:revision>
  <dcterms:created xsi:type="dcterms:W3CDTF">2012-01-16T14:03:42Z</dcterms:created>
  <dcterms:modified xsi:type="dcterms:W3CDTF">2021-08-30T18:38:54Z</dcterms:modified>
</cp:coreProperties>
</file>