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6"/>
  </p:notesMasterIdLst>
  <p:sldIdLst>
    <p:sldId id="852" r:id="rId2"/>
    <p:sldId id="845" r:id="rId3"/>
    <p:sldId id="844" r:id="rId4"/>
    <p:sldId id="854" r:id="rId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29/11/2021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908720"/>
            <a:ext cx="8640960" cy="7525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2.18</a:t>
            </a:r>
          </a:p>
          <a:p>
            <a:r>
              <a:rPr lang="pt-BR" sz="4800" dirty="0" smtClean="0"/>
              <a:t>Ao anjo da igreja em </a:t>
            </a:r>
            <a:r>
              <a:rPr lang="pt-BR" sz="4800" dirty="0" err="1" smtClean="0"/>
              <a:t>Tiatira</a:t>
            </a:r>
            <a:r>
              <a:rPr lang="pt-BR" sz="4800" dirty="0" smtClean="0"/>
              <a:t> escreve: Estas coisas diz o Filho de Deus, que tem os olhos como chama de fogo e os pés semelhantes ao bronze polido:</a:t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Antonio 2018\Documents\TV\You Tube\Aulas ministradas\Apocalipse_2.12\Slid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1052736"/>
            <a:ext cx="8136904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Efésios 3.10</a:t>
            </a:r>
          </a:p>
          <a:p>
            <a:r>
              <a:rPr lang="pt-BR" sz="4800" dirty="0" smtClean="0"/>
              <a:t>para que, pela igreja, a multiforme sabedoria de Deus se torne conhecida, agora, dos principados e potestades nos lugares celestiais,</a:t>
            </a:r>
            <a:br>
              <a:rPr lang="pt-BR" sz="4800" dirty="0" smtClean="0"/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332656"/>
            <a:ext cx="8640960" cy="8448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Romanos 6.22</a:t>
            </a:r>
          </a:p>
          <a:p>
            <a:r>
              <a:rPr lang="pt-BR" sz="4800" dirty="0" smtClean="0"/>
              <a:t>Agora, porém, libertados do pecado, transformados em servos de Deus, tendes o vosso fruto para a santificação e, por fim, a vida eterna;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b="1" dirty="0" smtClean="0">
                <a:solidFill>
                  <a:srgbClr val="FFFF00"/>
                </a:solidFill>
              </a:rPr>
              <a:t/>
            </a:r>
            <a:br>
              <a:rPr lang="pt-BR" sz="3600" b="1" dirty="0" smtClean="0">
                <a:solidFill>
                  <a:srgbClr val="FFFF00"/>
                </a:solidFill>
              </a:rPr>
            </a:br>
            <a:r>
              <a:rPr lang="pt-BR" sz="3900" dirty="0" smtClean="0"/>
              <a:t/>
            </a:r>
            <a:br>
              <a:rPr lang="pt-BR" sz="3900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17627</TotalTime>
  <Words>93</Words>
  <Application>Microsoft Office PowerPoint</Application>
  <PresentationFormat>Apresentação na tela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Técnica</vt:lpstr>
      <vt:lpstr>Slide 1</vt:lpstr>
      <vt:lpstr>Slide 2</vt:lpstr>
      <vt:lpstr>Slide 3</vt:lpstr>
      <vt:lpstr>Slide 4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1408</cp:revision>
  <dcterms:created xsi:type="dcterms:W3CDTF">2012-01-16T14:03:42Z</dcterms:created>
  <dcterms:modified xsi:type="dcterms:W3CDTF">2021-11-29T21:27:31Z</dcterms:modified>
</cp:coreProperties>
</file>