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44" r:id="rId2"/>
    <p:sldId id="847" r:id="rId3"/>
    <p:sldId id="848" r:id="rId4"/>
    <p:sldId id="849" r:id="rId5"/>
    <p:sldId id="857" r:id="rId6"/>
    <p:sldId id="863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00"/>
    <a:srgbClr val="A10B4B"/>
    <a:srgbClr val="720202"/>
    <a:srgbClr val="FF0000"/>
    <a:srgbClr val="F68B16"/>
    <a:srgbClr val="F76E31"/>
    <a:srgbClr val="F8A6BF"/>
    <a:srgbClr val="CC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22/11/2021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332656"/>
            <a:ext cx="8640960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900" dirty="0" smtClean="0"/>
              <a:t>Apocalipse 2.16,17</a:t>
            </a:r>
          </a:p>
          <a:p>
            <a:r>
              <a:rPr lang="pt-BR" sz="3900" dirty="0" smtClean="0"/>
              <a:t>Portanto, arrepende-te; e, se não, venho a ti sem demora e contra eles pelejarei com a espada da minha boca.</a:t>
            </a:r>
            <a:br>
              <a:rPr lang="pt-BR" sz="3900" dirty="0" smtClean="0"/>
            </a:br>
            <a:r>
              <a:rPr lang="pt-BR" sz="3900" dirty="0" smtClean="0"/>
              <a:t>Quem tem ouvidos, ouça o que o Espírito diz às igrejas: Ao vencedor, dar-lhe-ei do maná escondido, bem como lhe darei uma pedrinha branca, e sobre essa pedrinha escrito um nome novo, o qual ninguém conhece, exceto aquele que o recebe.</a:t>
            </a:r>
            <a:br>
              <a:rPr lang="pt-BR" sz="39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628800"/>
            <a:ext cx="7704856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900" dirty="0" smtClean="0"/>
              <a:t>Atos 20.21</a:t>
            </a:r>
          </a:p>
          <a:p>
            <a:r>
              <a:rPr lang="pt-BR" sz="3600" dirty="0" smtClean="0"/>
              <a:t>testificando tanto a judeus como a gregos o arrependimento para com Deus e a fé em nosso Senhor Jesus [Cristo].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628800"/>
            <a:ext cx="770485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900" dirty="0" smtClean="0"/>
              <a:t>João 3.3</a:t>
            </a:r>
          </a:p>
          <a:p>
            <a:r>
              <a:rPr lang="pt-BR" sz="3600" dirty="0" smtClean="0"/>
              <a:t>A isto, respondeu Jesus: Em verdade, em verdade te digo que, se alguém não nascer de novo, não pode ver o reino de Deus.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17967"/>
            <a:ext cx="770485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900" dirty="0" smtClean="0"/>
              <a:t>2 Coríntios 3.18</a:t>
            </a:r>
          </a:p>
          <a:p>
            <a:r>
              <a:rPr lang="pt-BR" sz="3600" dirty="0" smtClean="0"/>
              <a:t>E todos nós, com o rosto desvendado, contemplando, como por espelho, a glória do Senhor, somos transformados, de glória em glória, na sua própria imagem, como pelo Senhor, o Espírito.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1340768"/>
            <a:ext cx="7128792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900" dirty="0" smtClean="0"/>
              <a:t>Efésios 6.11</a:t>
            </a:r>
          </a:p>
          <a:p>
            <a:r>
              <a:rPr lang="pt-BR" sz="3600" dirty="0" smtClean="0"/>
              <a:t>Revesti-vos de toda a armadura de Deus, para que possais estar firmes contra as astutas ciladas do diabo.</a:t>
            </a:r>
            <a:br>
              <a:rPr lang="pt-BR" sz="36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980728"/>
            <a:ext cx="7488832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900" dirty="0" smtClean="0"/>
              <a:t>João 6.48-50</a:t>
            </a:r>
          </a:p>
          <a:p>
            <a:r>
              <a:rPr lang="pt-BR" sz="3600" dirty="0" smtClean="0"/>
              <a:t>Eu sou o pão da vida.</a:t>
            </a:r>
            <a:br>
              <a:rPr lang="pt-BR" sz="3600" dirty="0" smtClean="0"/>
            </a:br>
            <a:r>
              <a:rPr lang="pt-BR" sz="3600" dirty="0" smtClean="0"/>
              <a:t>Vossos pais comeram o maná no deserto, e morreram.</a:t>
            </a:r>
            <a:br>
              <a:rPr lang="pt-BR" sz="3600" dirty="0" smtClean="0"/>
            </a:br>
            <a:r>
              <a:rPr lang="pt-BR" sz="3600" dirty="0" smtClean="0"/>
              <a:t>Este é o pão que desce do céu, para que o que dele comer não morra.</a:t>
            </a:r>
            <a:br>
              <a:rPr lang="pt-BR" sz="3600" dirty="0" smtClean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900" dirty="0" smtClean="0"/>
              <a:t/>
            </a:r>
            <a:br>
              <a:rPr lang="pt-BR" sz="39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17243</TotalTime>
  <Words>157</Words>
  <Application>Microsoft Office PowerPoint</Application>
  <PresentationFormat>Apresentação na tela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1397</cp:revision>
  <dcterms:created xsi:type="dcterms:W3CDTF">2012-01-16T14:03:42Z</dcterms:created>
  <dcterms:modified xsi:type="dcterms:W3CDTF">2021-11-22T21:22:26Z</dcterms:modified>
</cp:coreProperties>
</file>