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6"/>
  </p:notesMasterIdLst>
  <p:sldIdLst>
    <p:sldId id="844" r:id="rId2"/>
    <p:sldId id="849" r:id="rId3"/>
    <p:sldId id="850" r:id="rId4"/>
    <p:sldId id="853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A10B4B"/>
    <a:srgbClr val="720202"/>
    <a:srgbClr val="FF0000"/>
    <a:srgbClr val="F68B16"/>
    <a:srgbClr val="F76E31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352928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</a:t>
            </a:r>
            <a:r>
              <a:rPr lang="pt-BR" dirty="0" smtClean="0"/>
              <a:t>2.14,15</a:t>
            </a:r>
            <a:endParaRPr lang="pt-BR" dirty="0" smtClean="0"/>
          </a:p>
          <a:p>
            <a:r>
              <a:rPr lang="pt-BR" dirty="0" smtClean="0"/>
              <a:t>Tenho, todavia, contra ti algumas coisas, pois que tens aí os que sustentam a doutrina de </a:t>
            </a:r>
            <a:r>
              <a:rPr lang="pt-BR" dirty="0" err="1" smtClean="0"/>
              <a:t>Balaão</a:t>
            </a:r>
            <a:r>
              <a:rPr lang="pt-BR" dirty="0" smtClean="0"/>
              <a:t>, o qual ensinava a </a:t>
            </a:r>
            <a:r>
              <a:rPr lang="pt-BR" dirty="0" err="1" smtClean="0"/>
              <a:t>Balaque</a:t>
            </a:r>
            <a:r>
              <a:rPr lang="pt-BR" dirty="0" smtClean="0"/>
              <a:t> a armar ciladas diante dos filhos de Israel para comerem coisas sacrificadas aos ídolos e praticarem a prostituição.</a:t>
            </a:r>
            <a:br>
              <a:rPr lang="pt-BR" dirty="0" smtClean="0"/>
            </a:br>
            <a:r>
              <a:rPr lang="pt-BR" dirty="0" smtClean="0"/>
              <a:t>Outrossim, também tu tens os que da mesma forma sustentam a doutrina dos </a:t>
            </a:r>
            <a:r>
              <a:rPr lang="pt-BR" dirty="0" err="1" smtClean="0"/>
              <a:t>nicolaítas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8072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Judas 11</a:t>
            </a:r>
            <a:endParaRPr lang="pt-BR" sz="4800" dirty="0" smtClean="0"/>
          </a:p>
          <a:p>
            <a:r>
              <a:rPr lang="pt-BR" sz="4800" dirty="0" smtClean="0"/>
              <a:t>Ai deles! Porque prosseguiram pelo caminho de Caim, e, movidos de ganância, se precipitaram no erro de </a:t>
            </a:r>
            <a:r>
              <a:rPr lang="pt-BR" sz="4800" dirty="0" err="1" smtClean="0"/>
              <a:t>Balaão</a:t>
            </a:r>
            <a:r>
              <a:rPr lang="pt-BR" sz="4800" dirty="0" smtClean="0"/>
              <a:t>, e pereceram na revolta de Corá</a:t>
            </a:r>
            <a:r>
              <a:rPr lang="pt-BR" sz="4800" dirty="0" smtClean="0"/>
              <a:t>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80728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Pedro 2.15</a:t>
            </a:r>
            <a:endParaRPr lang="pt-BR" sz="4800" dirty="0" smtClean="0"/>
          </a:p>
          <a:p>
            <a:r>
              <a:rPr lang="pt-BR" sz="4800" dirty="0" smtClean="0"/>
              <a:t>abandonando o reto caminho, se extraviaram, seguindo pelo caminho de </a:t>
            </a:r>
            <a:r>
              <a:rPr lang="pt-BR" sz="4800" dirty="0" err="1" smtClean="0"/>
              <a:t>Balaão</a:t>
            </a:r>
            <a:r>
              <a:rPr lang="pt-BR" sz="4800" dirty="0" smtClean="0"/>
              <a:t>, filho de </a:t>
            </a:r>
            <a:r>
              <a:rPr lang="pt-BR" sz="4800" dirty="0" err="1" smtClean="0"/>
              <a:t>Beor</a:t>
            </a:r>
            <a:r>
              <a:rPr lang="pt-BR" sz="4800" dirty="0" smtClean="0"/>
              <a:t>, que amou o prêmio da injustiça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352928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Judas 3</a:t>
            </a:r>
            <a:endParaRPr lang="pt-BR" sz="4400" dirty="0" smtClean="0"/>
          </a:p>
          <a:p>
            <a:r>
              <a:rPr lang="pt-BR" sz="4400" dirty="0" smtClean="0"/>
              <a:t>Amados, quando empregava toda a diligência em escrever-vos acerca da nossa comum salvação, foi que me senti obrigado a corresponder-me convosco, exortando-vos a batalhardes, diligentemente, pela fé que uma vez por todas foi entregue aos santos.</a:t>
            </a:r>
            <a:br>
              <a:rPr lang="pt-BR" sz="44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16834</TotalTime>
  <Words>150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Técnica</vt:lpstr>
      <vt:lpstr>Slide 1</vt:lpstr>
      <vt:lpstr>Slide 2</vt:lpstr>
      <vt:lpstr>Slide 3</vt:lpstr>
      <vt:lpstr>Slide 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1364</cp:revision>
  <dcterms:created xsi:type="dcterms:W3CDTF">2012-01-16T14:03:42Z</dcterms:created>
  <dcterms:modified xsi:type="dcterms:W3CDTF">2021-11-15T17:55:25Z</dcterms:modified>
</cp:coreProperties>
</file>