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843" r:id="rId2"/>
    <p:sldId id="888" r:id="rId3"/>
    <p:sldId id="885" r:id="rId4"/>
    <p:sldId id="881" r:id="rId5"/>
    <p:sldId id="891" r:id="rId6"/>
    <p:sldId id="883" r:id="rId7"/>
    <p:sldId id="893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A10B4B"/>
    <a:srgbClr val="720202"/>
    <a:srgbClr val="FF0000"/>
    <a:srgbClr val="F68B16"/>
    <a:srgbClr val="F76E31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08/11/2021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88640"/>
            <a:ext cx="83529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2.12,13</a:t>
            </a:r>
          </a:p>
          <a:p>
            <a:r>
              <a:rPr lang="pt-BR" sz="4100" dirty="0" smtClean="0"/>
              <a:t>Ao anjo da igreja em </a:t>
            </a:r>
            <a:r>
              <a:rPr lang="pt-BR" sz="4100" dirty="0" err="1" smtClean="0"/>
              <a:t>Pérgamo</a:t>
            </a:r>
            <a:r>
              <a:rPr lang="pt-BR" sz="4100" dirty="0" smtClean="0"/>
              <a:t> escreve: Estas coisas diz aquele que tem a espada afiada de dois gumes:</a:t>
            </a:r>
            <a:br>
              <a:rPr lang="pt-BR" sz="4100" dirty="0" smtClean="0"/>
            </a:br>
            <a:r>
              <a:rPr lang="pt-BR" sz="4100" dirty="0" smtClean="0"/>
              <a:t>Conheço o lugar em que habitas, onde está o trono de Satanás, e que conservas o meu nome e não negaste a minha fé, ainda nos dias de </a:t>
            </a:r>
            <a:r>
              <a:rPr lang="pt-BR" sz="4100" dirty="0" err="1" smtClean="0"/>
              <a:t>Antipas</a:t>
            </a:r>
            <a:r>
              <a:rPr lang="pt-BR" sz="4100" dirty="0" smtClean="0"/>
              <a:t>, minha testemunha, meu fiel, o qual foi morto entre vós, onde Satanás habita.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ntonio Fonseca\Downloads\Ásia 7 igrejas.jpg.cr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2690"/>
            <a:ext cx="8640960" cy="6486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828092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Hebreus 4.12</a:t>
            </a:r>
          </a:p>
          <a:p>
            <a:r>
              <a:rPr lang="pt-BR" sz="4800" dirty="0" smtClean="0"/>
              <a:t>Porque a palavra de Deus é viva, e eficaz, e mais cortante do que qualquer espada de dois gumes, e penetra até ao ponto de dividir alma e espírito, juntas e medulas, e é apta para discernir os pensamentos e propósitos do coração.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80728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1 João 5.19</a:t>
            </a:r>
          </a:p>
          <a:p>
            <a:r>
              <a:rPr lang="pt-BR" sz="5400" dirty="0" smtClean="0"/>
              <a:t>Sabemos que somos de Deus e que o mundo inteiro jaz no Maligno.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260648"/>
            <a:ext cx="8136904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200" dirty="0" smtClean="0"/>
              <a:t>2 Coríntios 4.4</a:t>
            </a:r>
          </a:p>
          <a:p>
            <a:r>
              <a:rPr lang="pt-BR" sz="5200" dirty="0" smtClean="0"/>
              <a:t>nos quais o deus deste século cegou o entendimento dos incrédulos, para que lhes não resplandeça a luz do evangelho da glória de Cristo, o qual é a imagem de Deus.</a:t>
            </a:r>
            <a:br>
              <a:rPr lang="pt-BR" sz="5200" dirty="0" smtClean="0"/>
            </a:br>
            <a:r>
              <a:rPr lang="pt-BR" sz="5200" dirty="0" smtClean="0"/>
              <a:t/>
            </a:r>
            <a:br>
              <a:rPr lang="pt-BR" sz="5200" dirty="0" smtClean="0"/>
            </a:br>
            <a:r>
              <a:rPr lang="pt-BR" sz="5200" dirty="0" smtClean="0"/>
              <a:t/>
            </a:r>
            <a:br>
              <a:rPr lang="pt-BR" sz="52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0"/>
            <a:ext cx="784887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800" dirty="0" smtClean="0"/>
          </a:p>
          <a:p>
            <a:pPr algn="ctr"/>
            <a:endParaRPr lang="pt-BR" sz="4800" dirty="0" smtClean="0"/>
          </a:p>
          <a:p>
            <a:pPr algn="ctr"/>
            <a:r>
              <a:rPr lang="pt-BR" sz="4800" dirty="0" smtClean="0"/>
              <a:t>Hebreus 11.1</a:t>
            </a:r>
          </a:p>
          <a:p>
            <a:r>
              <a:rPr lang="pt-BR" sz="4800" dirty="0" smtClean="0"/>
              <a:t>Ora, a fé é a certeza de coisas que se esperam, a convicção de fatos que se não veem.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0"/>
            <a:ext cx="7848872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800" dirty="0" smtClean="0"/>
          </a:p>
          <a:p>
            <a:pPr algn="ctr"/>
            <a:r>
              <a:rPr lang="pt-BR" sz="4800" dirty="0" smtClean="0"/>
              <a:t>Romanos 1.17</a:t>
            </a:r>
          </a:p>
          <a:p>
            <a:r>
              <a:rPr lang="pt-BR" sz="4800" dirty="0" smtClean="0"/>
              <a:t>visto que a justiça de Deus se revela no evangelho, de fé em fé, como está escrito: O justo viverá por fé.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15363</TotalTime>
  <Words>180</Words>
  <Application>Microsoft Office PowerPoint</Application>
  <PresentationFormat>Apresentação na tela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1342</cp:revision>
  <dcterms:created xsi:type="dcterms:W3CDTF">2012-01-16T14:03:42Z</dcterms:created>
  <dcterms:modified xsi:type="dcterms:W3CDTF">2021-11-08T16:14:06Z</dcterms:modified>
</cp:coreProperties>
</file>