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17"/>
  </p:notesMasterIdLst>
  <p:sldIdLst>
    <p:sldId id="843" r:id="rId2"/>
    <p:sldId id="861" r:id="rId3"/>
    <p:sldId id="858" r:id="rId4"/>
    <p:sldId id="859" r:id="rId5"/>
    <p:sldId id="860" r:id="rId6"/>
    <p:sldId id="864" r:id="rId7"/>
    <p:sldId id="862" r:id="rId8"/>
    <p:sldId id="863" r:id="rId9"/>
    <p:sldId id="845" r:id="rId10"/>
    <p:sldId id="865" r:id="rId11"/>
    <p:sldId id="866" r:id="rId12"/>
    <p:sldId id="869" r:id="rId13"/>
    <p:sldId id="867" r:id="rId14"/>
    <p:sldId id="870" r:id="rId15"/>
    <p:sldId id="871" r:id="rId1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00"/>
    <a:srgbClr val="A10B4B"/>
    <a:srgbClr val="720202"/>
    <a:srgbClr val="FF0000"/>
    <a:srgbClr val="F68B16"/>
    <a:srgbClr val="F76E31"/>
    <a:srgbClr val="F8A6BF"/>
    <a:srgbClr val="CC0000"/>
    <a:srgbClr val="FFC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5" autoAdjust="0"/>
    <p:restoredTop sz="80645" autoAdjust="0"/>
  </p:normalViewPr>
  <p:slideViewPr>
    <p:cSldViewPr>
      <p:cViewPr varScale="1">
        <p:scale>
          <a:sx n="55" d="100"/>
          <a:sy n="55" d="100"/>
        </p:scale>
        <p:origin x="-17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31/10/2021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1052736"/>
            <a:ext cx="83529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2.11</a:t>
            </a:r>
          </a:p>
          <a:p>
            <a:r>
              <a:rPr lang="pt-BR" sz="4800" dirty="0" smtClean="0"/>
              <a:t>Quem tem ouvidos, ouça o que o Espírito diz às igrejas: </a:t>
            </a:r>
          </a:p>
          <a:p>
            <a:r>
              <a:rPr lang="pt-BR" sz="4800" dirty="0" smtClean="0"/>
              <a:t>O vencedor de nenhum modo sofrerá dano da segunda morte.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1052736"/>
            <a:ext cx="8352928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2.11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Quem tem ouvidos, ouça o que o Espírito diz às igrejas: 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O vencedor...</a:t>
            </a:r>
            <a:r>
              <a:rPr lang="pt-BR" sz="4800" dirty="0" smtClean="0"/>
              <a:t> </a:t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332656"/>
            <a:ext cx="8352928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2 Tessalonicenses 2.13</a:t>
            </a:r>
          </a:p>
          <a:p>
            <a:r>
              <a:rPr lang="pt-BR" sz="4800" dirty="0" smtClean="0"/>
              <a:t>Entretanto, devemos sempre dar graças a Deus por vós, irmãos amados pelo Senhor, porque Deus vos escolheu desde o princípio para a salvação, pela santificação do Espírito e fé na verdade,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1052736"/>
            <a:ext cx="8064896" cy="883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1 Coríntios </a:t>
            </a:r>
            <a:r>
              <a:rPr lang="pt-BR" sz="4800" dirty="0" smtClean="0"/>
              <a:t>15.58</a:t>
            </a:r>
            <a:endParaRPr lang="pt-BR" sz="4800" dirty="0" smtClean="0"/>
          </a:p>
          <a:p>
            <a:r>
              <a:rPr lang="pt-BR" sz="4800" dirty="0" smtClean="0"/>
              <a:t>Portanto, meus amados irmãos, sede firmes, inabaláveis e sempre abundantes na obra do Senhor, sabendo que, no Senhor, o vosso trabalho não é vão.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1052736"/>
            <a:ext cx="8352928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2.11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Quem tem ouvidos, ouça o que o Espírito diz às igrejas: 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O vencedor de nenhum modo sofrerá dano da segunda morte.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b="1" dirty="0" smtClean="0">
                <a:solidFill>
                  <a:srgbClr val="FFFF00"/>
                </a:solidFill>
              </a:rPr>
              <a:t/>
            </a:r>
            <a:br>
              <a:rPr lang="pt-BR" sz="4800" b="1" dirty="0" smtClean="0">
                <a:solidFill>
                  <a:srgbClr val="FFFF00"/>
                </a:solidFill>
              </a:rPr>
            </a:br>
            <a:endParaRPr lang="pt-BR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764704"/>
            <a:ext cx="8064896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1 Pedro 3.18</a:t>
            </a:r>
          </a:p>
          <a:p>
            <a:r>
              <a:rPr lang="pt-BR" sz="4800" dirty="0" smtClean="0"/>
              <a:t>Pois também Cristo morreu, uma única vez, pelos pecados, o justo pelos injustos, para conduzir-vos a Deus; morto, sim, na carne, mas vivificado no espírito,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908720"/>
            <a:ext cx="8352928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Efésios 3.19</a:t>
            </a:r>
          </a:p>
          <a:p>
            <a:r>
              <a:rPr lang="pt-BR" sz="4800" dirty="0" smtClean="0"/>
              <a:t>e conhecer o amor de Cristo, que excede todo entendimento, para que sejais tomados de toda a plenitude de Deus.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99592" y="1052736"/>
            <a:ext cx="7848872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2.11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Quem tem ouvidos, ouça...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1628800"/>
            <a:ext cx="835292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Marcos 4.9</a:t>
            </a:r>
          </a:p>
          <a:p>
            <a:r>
              <a:rPr lang="pt-BR" sz="5400" dirty="0" smtClean="0"/>
              <a:t>E disse-lhes: Quem tem ouvidos para ouvir, ouça.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1628800"/>
            <a:ext cx="835292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Marcos 4.23</a:t>
            </a:r>
          </a:p>
          <a:p>
            <a:r>
              <a:rPr lang="pt-BR" sz="5400" dirty="0" smtClean="0"/>
              <a:t>Se alguém tem ouvidos para ouvir, ouça.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1628800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Marcos 7.16</a:t>
            </a:r>
          </a:p>
          <a:p>
            <a:r>
              <a:rPr lang="pt-BR" sz="5400" dirty="0" smtClean="0"/>
              <a:t>Se alguém tem ouvidos para ouvir, ouça.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1052736"/>
            <a:ext cx="8352928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2.11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Quem tem ouvidos, ouça o que o Espírito...</a:t>
            </a:r>
            <a:r>
              <a:rPr lang="pt-BR" sz="4800" dirty="0" smtClean="0"/>
              <a:t> </a:t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1196752"/>
            <a:ext cx="835292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João 14.16</a:t>
            </a:r>
          </a:p>
          <a:p>
            <a:r>
              <a:rPr lang="pt-BR" sz="5400" dirty="0" smtClean="0"/>
              <a:t>E eu rogarei ao Pai, e ele vos dará outro Consolador, para que fique convosco para sempre;</a:t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1052736"/>
            <a:ext cx="83529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2.11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Quem tem ouvidos, ouça o que o Espírito diz às igrejas: </a:t>
            </a:r>
          </a:p>
          <a:p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332656"/>
            <a:ext cx="8352928" cy="8156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smtClean="0"/>
              <a:t>Efésios 3.10-12</a:t>
            </a:r>
          </a:p>
          <a:p>
            <a:r>
              <a:rPr lang="pt-BR" dirty="0" smtClean="0"/>
              <a:t>para que, pela igreja, a multiforme sabedoria de Deus se torne conhecida, agora, dos principados e potestades nos lugares celestiais,</a:t>
            </a:r>
            <a:br>
              <a:rPr lang="pt-BR" dirty="0" smtClean="0"/>
            </a:br>
            <a:r>
              <a:rPr lang="pt-BR" dirty="0" smtClean="0"/>
              <a:t>segundo o eterno propósito que estabeleceu em Cristo Jesus, nosso Senhor,</a:t>
            </a:r>
            <a:br>
              <a:rPr lang="pt-BR" dirty="0" smtClean="0"/>
            </a:br>
            <a:r>
              <a:rPr lang="pt-BR" dirty="0" smtClean="0"/>
              <a:t>pelo qual temos ousadia e acesso com confiança, mediante a fé nele.</a:t>
            </a:r>
            <a:br>
              <a:rPr lang="pt-BR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15116</TotalTime>
  <Words>324</Words>
  <Application>Microsoft Office PowerPoint</Application>
  <PresentationFormat>Apresentação na tela (4:3)</PresentationFormat>
  <Paragraphs>34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1315</cp:revision>
  <dcterms:created xsi:type="dcterms:W3CDTF">2012-01-16T14:03:42Z</dcterms:created>
  <dcterms:modified xsi:type="dcterms:W3CDTF">2021-11-01T16:35:49Z</dcterms:modified>
</cp:coreProperties>
</file>