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2"/>
  </p:notesMasterIdLst>
  <p:sldIdLst>
    <p:sldId id="833" r:id="rId2"/>
    <p:sldId id="834" r:id="rId3"/>
    <p:sldId id="832" r:id="rId4"/>
    <p:sldId id="830" r:id="rId5"/>
    <p:sldId id="835" r:id="rId6"/>
    <p:sldId id="836" r:id="rId7"/>
    <p:sldId id="837" r:id="rId8"/>
    <p:sldId id="839" r:id="rId9"/>
    <p:sldId id="838" r:id="rId10"/>
    <p:sldId id="831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5124157917760281"/>
                  <c:y val="-0.212669728783902"/>
                </c:manualLayout>
              </c:layout>
              <c:showPercent val="1"/>
            </c:dLbl>
            <c:txPr>
              <a:bodyPr/>
              <a:lstStyle/>
              <a:p>
                <a:pPr>
                  <a:defRPr sz="4800"/>
                </a:pPr>
                <a:endParaRPr lang="pt-BR"/>
              </a:p>
            </c:txPr>
            <c:showPercent val="1"/>
            <c:showLeaderLines val="1"/>
          </c:dLbls>
          <c:cat>
            <c:strRef>
              <c:f>Plan1!$A$3:$A$5</c:f>
              <c:strCache>
                <c:ptCount val="3"/>
                <c:pt idx="0">
                  <c:v>Demais vers</c:v>
                </c:pt>
                <c:pt idx="1">
                  <c:v>Vers cap's 2-3</c:v>
                </c:pt>
                <c:pt idx="2">
                  <c:v>Vers cap 1</c:v>
                </c:pt>
              </c:strCache>
            </c:strRef>
          </c:cat>
          <c:val>
            <c:numRef>
              <c:f>Plan1!$B$3:$B$5</c:f>
              <c:numCache>
                <c:formatCode>General</c:formatCode>
                <c:ptCount val="3"/>
                <c:pt idx="0">
                  <c:v>333</c:v>
                </c:pt>
                <c:pt idx="1">
                  <c:v>51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</c:pie3D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0.11413</cdr:x>
      <cdr:y>0.227</cdr:y>
    </cdr:from>
    <cdr:to>
      <cdr:x>0.11913</cdr:x>
      <cdr:y>0.3005</cdr:y>
    </cdr:to>
    <cdr:sp macro="" textlink="">
      <cdr:nvSpPr>
        <cdr:cNvPr id="3" name="Conector de seta reta 2"/>
        <cdr:cNvSpPr/>
      </cdr:nvSpPr>
      <cdr:spPr>
        <a:xfrm xmlns:a="http://schemas.openxmlformats.org/drawingml/2006/main" flipV="1">
          <a:off x="1043606" y="1556792"/>
          <a:ext cx="45719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0.48425</cdr:x>
      <cdr:y>0.10101</cdr:y>
    </cdr:from>
    <cdr:to>
      <cdr:x>0.54725</cdr:x>
      <cdr:y>0.10189</cdr:y>
    </cdr:to>
    <cdr:sp macro="" textlink="">
      <cdr:nvSpPr>
        <cdr:cNvPr id="4" name="Conector de seta reta 3"/>
        <cdr:cNvSpPr/>
      </cdr:nvSpPr>
      <cdr:spPr>
        <a:xfrm xmlns:a="http://schemas.openxmlformats.org/drawingml/2006/main" flipH="1">
          <a:off x="4427984" y="692696"/>
          <a:ext cx="576064" cy="609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0.58662</cdr:x>
      <cdr:y>0.8045</cdr:y>
    </cdr:from>
    <cdr:to>
      <cdr:x>0.62999</cdr:x>
      <cdr:y>0.857</cdr:y>
    </cdr:to>
    <cdr:sp macro="" textlink="">
      <cdr:nvSpPr>
        <cdr:cNvPr id="5" name="Conector de seta reta 4"/>
        <cdr:cNvSpPr/>
      </cdr:nvSpPr>
      <cdr:spPr>
        <a:xfrm xmlns:a="http://schemas.openxmlformats.org/drawingml/2006/main" flipH="1" flipV="1">
          <a:off x="5364088" y="5517231"/>
          <a:ext cx="396552" cy="36004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23/08/2021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/>
        </p:nvGraphicFramePr>
        <p:xfrm>
          <a:off x="-396552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207629" y="332656"/>
            <a:ext cx="250100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400" dirty="0" smtClean="0"/>
              <a:t>Introdução</a:t>
            </a:r>
          </a:p>
          <a:p>
            <a:pPr algn="ctr"/>
            <a:r>
              <a:rPr lang="pt-BR" sz="3400" dirty="0" smtClean="0"/>
              <a:t>20 versículos</a:t>
            </a:r>
            <a:endParaRPr lang="pt-BR" sz="3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-252536" y="1916832"/>
            <a:ext cx="240803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dirty="0" smtClean="0"/>
              <a:t>Sete </a:t>
            </a:r>
          </a:p>
          <a:p>
            <a:pPr algn="ctr"/>
            <a:r>
              <a:rPr lang="pt-BR" sz="3400" dirty="0" smtClean="0"/>
              <a:t>Cartas</a:t>
            </a:r>
          </a:p>
          <a:p>
            <a:pPr algn="ctr"/>
            <a:r>
              <a:rPr lang="pt-BR" sz="3400" dirty="0" smtClean="0"/>
              <a:t>51 versículos</a:t>
            </a:r>
            <a:endParaRPr lang="pt-BR" sz="3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635896" y="5445224"/>
            <a:ext cx="62244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dirty="0" smtClean="0"/>
              <a:t>       Demais assuntos</a:t>
            </a:r>
          </a:p>
          <a:p>
            <a:pPr algn="ctr"/>
            <a:r>
              <a:rPr lang="pt-BR" sz="3400" dirty="0" smtClean="0"/>
              <a:t>       333 versículos</a:t>
            </a:r>
          </a:p>
          <a:p>
            <a:pPr algn="ctr"/>
            <a:endParaRPr lang="pt-B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1.20</a:t>
            </a:r>
            <a:endParaRPr lang="pt-BR" sz="5400" dirty="0" smtClean="0"/>
          </a:p>
          <a:p>
            <a:r>
              <a:rPr lang="pt-BR" sz="5400" dirty="0" smtClean="0"/>
              <a:t>O mistério das sete estrelas, que viste na minha destra, e dos sete castiçais de ouro. </a:t>
            </a:r>
            <a:r>
              <a:rPr lang="pt-BR" sz="5400" b="1" dirty="0" smtClean="0">
                <a:solidFill>
                  <a:srgbClr val="FFFF00"/>
                </a:solidFill>
              </a:rPr>
              <a:t>As sete estrelas são os anjos das sete igrejas, e os sete castiçais, que viste, são as sete igrejas.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ntonio Fonseca\Downloads\Ásia 7 igrejas.jpg.cr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2690"/>
            <a:ext cx="8640960" cy="6486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3000" b="1" dirty="0" smtClean="0"/>
              <a:t>Estágios da História da Igreja</a:t>
            </a:r>
          </a:p>
          <a:p>
            <a:pPr marL="914400" indent="-914400" algn="ctr"/>
            <a:endParaRPr lang="pt-BR" sz="3000" dirty="0" smtClean="0"/>
          </a:p>
          <a:p>
            <a:pPr marL="914400" indent="-914400"/>
            <a:r>
              <a:rPr lang="pt-BR" sz="3000" dirty="0" smtClean="0"/>
              <a:t>1ª  </a:t>
            </a:r>
            <a:r>
              <a:rPr lang="pt-BR" sz="3000" dirty="0" err="1" smtClean="0"/>
              <a:t>Éfeso</a:t>
            </a:r>
            <a:r>
              <a:rPr lang="pt-BR" sz="3000" dirty="0" smtClean="0"/>
              <a:t> - Apostólica - Séc. I</a:t>
            </a:r>
          </a:p>
          <a:p>
            <a:pPr marL="914400" indent="-914400"/>
            <a:endParaRPr lang="pt-BR" sz="3000" dirty="0" smtClean="0"/>
          </a:p>
          <a:p>
            <a:pPr marL="914400" indent="-914400"/>
            <a:r>
              <a:rPr lang="pt-BR" sz="3000" dirty="0" smtClean="0"/>
              <a:t>2ª  </a:t>
            </a:r>
            <a:r>
              <a:rPr lang="pt-BR" sz="3000" dirty="0" err="1" smtClean="0"/>
              <a:t>Esmirna</a:t>
            </a:r>
            <a:r>
              <a:rPr lang="pt-BR" sz="3000" dirty="0" smtClean="0"/>
              <a:t> - Perseguida - Séc. II – III</a:t>
            </a:r>
          </a:p>
          <a:p>
            <a:pPr marL="914400" indent="-914400"/>
            <a:endParaRPr lang="pt-BR" sz="3000" dirty="0" smtClean="0"/>
          </a:p>
          <a:p>
            <a:pPr marL="914400" indent="-914400"/>
            <a:r>
              <a:rPr lang="pt-BR" sz="3000" dirty="0" smtClean="0"/>
              <a:t>3ª  </a:t>
            </a:r>
            <a:r>
              <a:rPr lang="pt-BR" sz="3000" dirty="0" err="1" smtClean="0"/>
              <a:t>Pérgamo</a:t>
            </a:r>
            <a:r>
              <a:rPr lang="pt-BR" sz="3000" dirty="0" smtClean="0"/>
              <a:t> - Imperial - 312 – 500</a:t>
            </a:r>
          </a:p>
          <a:p>
            <a:pPr marL="914400" indent="-914400"/>
            <a:r>
              <a:rPr lang="pt-BR" sz="3000" dirty="0" smtClean="0"/>
              <a:t> </a:t>
            </a:r>
          </a:p>
          <a:p>
            <a:pPr marL="914400" indent="-914400"/>
            <a:r>
              <a:rPr lang="pt-BR" sz="3000" dirty="0" smtClean="0"/>
              <a:t>4ª  </a:t>
            </a:r>
            <a:r>
              <a:rPr lang="pt-BR" sz="3000" dirty="0" err="1" smtClean="0"/>
              <a:t>Tiatira</a:t>
            </a:r>
            <a:r>
              <a:rPr lang="pt-BR" sz="3000" dirty="0" smtClean="0"/>
              <a:t> - Idade das Trevas  - 500 - Séc. XVI</a:t>
            </a:r>
          </a:p>
          <a:p>
            <a:pPr marL="914400" indent="-914400"/>
            <a:endParaRPr lang="pt-BR" sz="3000" dirty="0" smtClean="0"/>
          </a:p>
          <a:p>
            <a:pPr marL="914400" indent="-914400"/>
            <a:r>
              <a:rPr lang="pt-BR" sz="3000" dirty="0" smtClean="0"/>
              <a:t>5ª  </a:t>
            </a:r>
            <a:r>
              <a:rPr lang="pt-BR" sz="3000" dirty="0" err="1" smtClean="0"/>
              <a:t>Sardes</a:t>
            </a:r>
            <a:r>
              <a:rPr lang="pt-BR" sz="3000" dirty="0" smtClean="0"/>
              <a:t> - Reforma e Renascença - Séc</a:t>
            </a:r>
            <a:r>
              <a:rPr lang="pt-BR" sz="3000" dirty="0" smtClean="0"/>
              <a:t>. </a:t>
            </a:r>
            <a:r>
              <a:rPr lang="pt-BR" sz="3000" dirty="0" smtClean="0"/>
              <a:t>XVI – XVIII</a:t>
            </a:r>
          </a:p>
          <a:p>
            <a:pPr marL="914400" indent="-914400"/>
            <a:r>
              <a:rPr lang="pt-BR" sz="3000" dirty="0" smtClean="0"/>
              <a:t> </a:t>
            </a:r>
          </a:p>
          <a:p>
            <a:pPr marL="914400" indent="-914400"/>
            <a:r>
              <a:rPr lang="pt-BR" sz="3000" dirty="0" smtClean="0"/>
              <a:t>6ª  Filadélfia - Missões Modernas - Séc</a:t>
            </a:r>
            <a:r>
              <a:rPr lang="pt-BR" sz="3000" dirty="0" smtClean="0"/>
              <a:t>. </a:t>
            </a:r>
            <a:r>
              <a:rPr lang="pt-BR" sz="3000" dirty="0" smtClean="0"/>
              <a:t>XIX – XX</a:t>
            </a:r>
          </a:p>
          <a:p>
            <a:pPr marL="914400" indent="-914400"/>
            <a:r>
              <a:rPr lang="pt-BR" sz="3000" dirty="0" smtClean="0"/>
              <a:t> </a:t>
            </a:r>
          </a:p>
          <a:p>
            <a:pPr marL="914400" indent="-914400"/>
            <a:r>
              <a:rPr lang="pt-BR" sz="3000" dirty="0" smtClean="0"/>
              <a:t>7ª  </a:t>
            </a:r>
            <a:r>
              <a:rPr lang="pt-BR" sz="3000" dirty="0" err="1" smtClean="0"/>
              <a:t>Laodicéia</a:t>
            </a:r>
            <a:r>
              <a:rPr lang="pt-BR" sz="3000" dirty="0" smtClean="0"/>
              <a:t> – Tempo do Fim - Sec</a:t>
            </a:r>
            <a:r>
              <a:rPr lang="pt-BR" sz="3000" dirty="0" smtClean="0"/>
              <a:t>. </a:t>
            </a:r>
            <a:r>
              <a:rPr lang="pt-BR" sz="3000" dirty="0" smtClean="0"/>
              <a:t>XX - Vinda de Jesus </a:t>
            </a: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02469"/>
            <a:ext cx="882047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5000" dirty="0" smtClean="0"/>
              <a:t>Ao anjo da comunidade local</a:t>
            </a:r>
          </a:p>
          <a:p>
            <a:pPr>
              <a:buFont typeface="Arial" pitchFamily="34" charset="0"/>
              <a:buChar char="•"/>
            </a:pPr>
            <a:r>
              <a:rPr lang="pt-BR" sz="5000" dirty="0" smtClean="0"/>
              <a:t>Títulos sublimes de Jesus</a:t>
            </a:r>
          </a:p>
          <a:p>
            <a:pPr>
              <a:buFont typeface="Arial" pitchFamily="34" charset="0"/>
              <a:buChar char="•"/>
            </a:pPr>
            <a:r>
              <a:rPr lang="pt-BR" sz="5000" dirty="0" smtClean="0"/>
              <a:t>Recado direto de Jesus</a:t>
            </a:r>
          </a:p>
          <a:p>
            <a:pPr>
              <a:buFont typeface="Arial" pitchFamily="34" charset="0"/>
              <a:buChar char="•"/>
            </a:pPr>
            <a:r>
              <a:rPr lang="pt-BR" sz="5000" dirty="0" smtClean="0"/>
              <a:t>Promessas aos vencedores</a:t>
            </a:r>
          </a:p>
          <a:p>
            <a:pPr>
              <a:buFont typeface="Arial" pitchFamily="34" charset="0"/>
              <a:buChar char="•"/>
            </a:pPr>
            <a:r>
              <a:rPr lang="pt-BR" sz="5000" dirty="0" smtClean="0"/>
              <a:t>Refrão: Quem tem ouvidos ouça</a:t>
            </a:r>
          </a:p>
          <a:p>
            <a:pPr>
              <a:buFont typeface="Arial" pitchFamily="34" charset="0"/>
              <a:buChar char="•"/>
            </a:pPr>
            <a:r>
              <a:rPr lang="pt-BR" sz="5000" dirty="0" smtClean="0"/>
              <a:t>Mensagem profética</a:t>
            </a:r>
          </a:p>
          <a:p>
            <a:pPr algn="ctr"/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2.1</a:t>
            </a:r>
            <a:endParaRPr lang="pt-BR" sz="5400" dirty="0" smtClean="0"/>
          </a:p>
          <a:p>
            <a:r>
              <a:rPr lang="pt-BR" sz="5400" dirty="0" smtClean="0"/>
              <a:t>Escreve ao anjo da igreja de </a:t>
            </a:r>
            <a:r>
              <a:rPr lang="pt-BR" sz="5400" dirty="0" err="1" smtClean="0"/>
              <a:t>Éfeso</a:t>
            </a:r>
            <a:r>
              <a:rPr lang="pt-BR" sz="5400" dirty="0" smtClean="0"/>
              <a:t>: Isto diz aquele que tem na sua destra as sete estrelas, que anda no meio dos sete castiçais de ouro: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2.1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Escreve ao anjo</a:t>
            </a:r>
            <a:r>
              <a:rPr lang="pt-BR" sz="5400" dirty="0" smtClean="0"/>
              <a:t> da igreja de </a:t>
            </a:r>
            <a:r>
              <a:rPr lang="pt-BR" sz="5400" dirty="0" err="1" smtClean="0"/>
              <a:t>Éfeso</a:t>
            </a:r>
            <a:r>
              <a:rPr lang="pt-BR" sz="5400" dirty="0" smtClean="0"/>
              <a:t>: Isto diz aquele que tem na sua destra as sete estrelas, que anda no meio dos sete castiçais de ouro: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João 14.16,17</a:t>
            </a:r>
            <a:endParaRPr lang="pt-BR" sz="4400" dirty="0" smtClean="0"/>
          </a:p>
          <a:p>
            <a:r>
              <a:rPr lang="pt-BR" sz="4400" dirty="0" smtClean="0"/>
              <a:t>E eu rogarei ao Pai, e ele vos dará outro Consolador, para que fique convosco para sempre;</a:t>
            </a:r>
            <a:br>
              <a:rPr lang="pt-BR" sz="4400" dirty="0" smtClean="0"/>
            </a:br>
            <a:r>
              <a:rPr lang="pt-BR" sz="4400" dirty="0" smtClean="0"/>
              <a:t>O Espírito de verdade, que o mundo não pode receber, porque não o vê nem o conhece; mas vós o conheceis, porque habita convosco, e estará em vós.</a:t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2.1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Escreve ao anjo</a:t>
            </a:r>
            <a:r>
              <a:rPr lang="pt-BR" sz="5400" dirty="0" smtClean="0"/>
              <a:t> </a:t>
            </a:r>
            <a:r>
              <a:rPr lang="pt-BR" sz="5400" b="1" dirty="0" smtClean="0">
                <a:solidFill>
                  <a:srgbClr val="FFFF00"/>
                </a:solidFill>
              </a:rPr>
              <a:t>da igreja de </a:t>
            </a:r>
            <a:r>
              <a:rPr lang="pt-BR" sz="5400" b="1" dirty="0" err="1" smtClean="0">
                <a:solidFill>
                  <a:srgbClr val="FFFF00"/>
                </a:solidFill>
              </a:rPr>
              <a:t>Éfeso</a:t>
            </a:r>
            <a:r>
              <a:rPr lang="pt-BR" sz="5400" b="1" dirty="0" smtClean="0">
                <a:solidFill>
                  <a:srgbClr val="FFFF00"/>
                </a:solidFill>
              </a:rPr>
              <a:t>: </a:t>
            </a:r>
            <a:r>
              <a:rPr lang="pt-BR" sz="5400" dirty="0" smtClean="0"/>
              <a:t>Isto diz aquele que tem na sua destra as sete estrelas, que anda no meio dos sete castiçais de ouro: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2.1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Escreve ao anjo da igreja de </a:t>
            </a:r>
            <a:r>
              <a:rPr lang="pt-BR" sz="5400" b="1" dirty="0" err="1" smtClean="0">
                <a:solidFill>
                  <a:srgbClr val="FFFF00"/>
                </a:solidFill>
              </a:rPr>
              <a:t>Éfeso</a:t>
            </a:r>
            <a:r>
              <a:rPr lang="pt-BR" sz="5400" b="1" dirty="0" smtClean="0">
                <a:solidFill>
                  <a:srgbClr val="FFFF00"/>
                </a:solidFill>
              </a:rPr>
              <a:t>: Isto diz aquele que tem na sua destra as sete estrelas, que anda no meio dos sete castiçais de ouro: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11974</TotalTime>
  <Words>316</Words>
  <Application>Microsoft Office PowerPoint</Application>
  <PresentationFormat>Apresentação na tela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1068</cp:revision>
  <dcterms:created xsi:type="dcterms:W3CDTF">2012-01-16T14:03:42Z</dcterms:created>
  <dcterms:modified xsi:type="dcterms:W3CDTF">2021-08-24T02:00:07Z</dcterms:modified>
</cp:coreProperties>
</file>