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notesMasterIdLst>
    <p:notesMasterId r:id="rId10"/>
  </p:notesMasterIdLst>
  <p:sldIdLst>
    <p:sldId id="940" r:id="rId2"/>
    <p:sldId id="942" r:id="rId3"/>
    <p:sldId id="941" r:id="rId4"/>
    <p:sldId id="943" r:id="rId5"/>
    <p:sldId id="944" r:id="rId6"/>
    <p:sldId id="945" r:id="rId7"/>
    <p:sldId id="947" r:id="rId8"/>
    <p:sldId id="946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008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10" autoAdjust="0"/>
    <p:restoredTop sz="78309" autoAdjust="0"/>
  </p:normalViewPr>
  <p:slideViewPr>
    <p:cSldViewPr>
      <p:cViewPr>
        <p:scale>
          <a:sx n="50" d="100"/>
          <a:sy n="50" d="100"/>
        </p:scale>
        <p:origin x="-2347" y="-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20/02/2024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0"/>
            <a:ext cx="8572528" cy="7371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Apocalipse 19.3,4</a:t>
            </a:r>
          </a:p>
          <a:p>
            <a:r>
              <a:rPr lang="pt-BR" sz="4800" dirty="0" smtClean="0"/>
              <a:t>³ E disseram pela segunda vez: "Aleluia! E a sua fumaça sobe para todo o sempre."</a:t>
            </a:r>
          </a:p>
          <a:p>
            <a:r>
              <a:rPr lang="pt-BR" sz="4800" dirty="0" smtClean="0"/>
              <a:t>⁴ Os vinte e quatro anciãos e os quatro seres viventes se prostraram e adoraram a Deus, que está sentado no trono, dizendo: "Amém! Aleluia!</a:t>
            </a:r>
            <a:r>
              <a:rPr lang="pt-BR" sz="4100" dirty="0" smtClean="0"/>
              <a:t>" </a:t>
            </a:r>
          </a:p>
          <a:p>
            <a:endParaRPr lang="pt-BR" sz="4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1000108"/>
            <a:ext cx="8572528" cy="367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Apocalipse 19.3,4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³ E disseram pela segunda vez: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...</a:t>
            </a:r>
          </a:p>
          <a:p>
            <a:endParaRPr lang="pt-BR" sz="4800" b="1" dirty="0" smtClean="0">
              <a:solidFill>
                <a:srgbClr val="FFFF00"/>
              </a:solidFill>
            </a:endParaRPr>
          </a:p>
          <a:p>
            <a:endParaRPr lang="pt-BR" sz="4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1000108"/>
            <a:ext cx="8572528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Apocalipse 19.3,4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³ E disseram pela segunda vez: “Aleluia! ...</a:t>
            </a:r>
          </a:p>
          <a:p>
            <a:endParaRPr lang="pt-BR" sz="4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1000108"/>
            <a:ext cx="8572528" cy="367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Apocalipse 19.3,4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³ E disseram pela segunda vez: “Aleluia! E a sua fumaça sobe para todo o sempre.”</a:t>
            </a:r>
          </a:p>
          <a:p>
            <a:endParaRPr lang="pt-BR" sz="4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00042"/>
            <a:ext cx="8572528" cy="2200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Apocalipse 19.3,4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⁴ Os vinte e quatro anciãos ...</a:t>
            </a:r>
            <a:endParaRPr lang="pt-BR" sz="4100" b="1" dirty="0" smtClean="0">
              <a:solidFill>
                <a:srgbClr val="FFFF00"/>
              </a:solidFill>
            </a:endParaRPr>
          </a:p>
          <a:p>
            <a:endParaRPr lang="pt-BR" sz="4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00042"/>
            <a:ext cx="85725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Apocalipse 19.3,4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⁴ Os vinte e quatro anciãos e os quatro seres viventes ...</a:t>
            </a:r>
            <a:endParaRPr lang="pt-BR" sz="4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00042"/>
            <a:ext cx="8572528" cy="4416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Apocalipse 19.3,4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⁴ Os vinte e quatro anciãos e os quatro seres viventes se prostraram e adoraram a Deus, ...</a:t>
            </a:r>
            <a:endParaRPr lang="pt-BR" sz="4100" b="1" dirty="0" smtClean="0">
              <a:solidFill>
                <a:srgbClr val="FFFF00"/>
              </a:solidFill>
            </a:endParaRPr>
          </a:p>
          <a:p>
            <a:endParaRPr lang="pt-BR" sz="4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00042"/>
            <a:ext cx="8572528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Apocalipse 19.3,4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⁴ Os vinte e quatro anciãos e os quatro seres viventes se prostraram e adoraram a Deus, que está sentado no trono, dizendo: "Amém! Aleluia!</a:t>
            </a:r>
            <a:r>
              <a:rPr lang="pt-BR" sz="4100" b="1" dirty="0" smtClean="0">
                <a:solidFill>
                  <a:srgbClr val="FFFF00"/>
                </a:solidFill>
              </a:rPr>
              <a:t>" </a:t>
            </a:r>
          </a:p>
          <a:p>
            <a:endParaRPr lang="pt-BR" sz="4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46057</TotalTime>
  <Words>191</Words>
  <Application>Microsoft Office PowerPoint</Application>
  <PresentationFormat>Apresentação na tela (4:3)</PresentationFormat>
  <Paragraphs>26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3284</cp:revision>
  <dcterms:created xsi:type="dcterms:W3CDTF">2012-01-16T14:03:42Z</dcterms:created>
  <dcterms:modified xsi:type="dcterms:W3CDTF">2024-02-20T11:00:56Z</dcterms:modified>
</cp:coreProperties>
</file>