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55" r:id="rId2"/>
    <p:sldId id="954" r:id="rId3"/>
    <p:sldId id="956" r:id="rId4"/>
    <p:sldId id="957" r:id="rId5"/>
    <p:sldId id="958" r:id="rId6"/>
    <p:sldId id="960" r:id="rId7"/>
    <p:sldId id="959" r:id="rId8"/>
    <p:sldId id="963" r:id="rId9"/>
    <p:sldId id="961" r:id="rId10"/>
    <p:sldId id="962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dirty="0" smtClean="0"/>
              <a:t>¹⁷ Então vi um anjo posto em pé no sol. Ele gritou com voz forte, dizendo a todas as aves que voam pelo meio do céu: — Venham, reúnam-se para a grande ceia de Deus,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¹⁸ para comer carne de reis, carne de comandantes, carne de poderosos, carne de cavalos e seus cavaleiros, carne de todos, quer livres, quer escravos, tanto pequenos como grandes.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¹⁸ para comer carne de reis, carne de comandantes, carne de poderosos, carne de cavalos e seus cavaleiros, carne de todos, quer livres, quer escravos, tanto pequenos como grandes.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¹⁷ Então vi um anjo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¹⁷ Então vi um anjo posto em pé no sol.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¹⁷ Então vi um anjo posto em pé no sol. Ele gritou com voz forte,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¹⁷ Então vi um anjo posto em pé no sol. Ele gritou com voz forte, dizendo a todas as aves que voam pelo meio do céu: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19.17,18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¹⁷ Então vi um anjo posto em pé no sol. Ele gritou com voz forte, dizendo a todas as aves que voam pelo meio do céu: — Venham, reúnam-se para a grande ceia de Deus,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Apocalipse 19.15</a:t>
            </a:r>
          </a:p>
          <a:p>
            <a:r>
              <a:rPr lang="pt-BR" sz="4400" dirty="0" smtClean="0"/>
              <a:t>Da sua boca sai uma espada afiada, para com ela ferir as nações. Ele mesmo as regerá com cetro de ferro e ele mesmo é o que pisa o lagar do vinho do furor da ira do Deus Todo-Poderoso.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¹⁸ para comer carne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46922</TotalTime>
  <Words>307</Words>
  <Application>Microsoft Office PowerPoint</Application>
  <PresentationFormat>Apresentação na tela (4:3)</PresentationFormat>
  <Paragraphs>27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3343</cp:revision>
  <dcterms:created xsi:type="dcterms:W3CDTF">2012-01-16T14:03:42Z</dcterms:created>
  <dcterms:modified xsi:type="dcterms:W3CDTF">2024-02-28T21:10:59Z</dcterms:modified>
</cp:coreProperties>
</file>