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1"/>
  </p:notesMasterIdLst>
  <p:sldIdLst>
    <p:sldId id="948" r:id="rId2"/>
    <p:sldId id="949" r:id="rId3"/>
    <p:sldId id="940" r:id="rId4"/>
    <p:sldId id="941" r:id="rId5"/>
    <p:sldId id="942" r:id="rId6"/>
    <p:sldId id="943" r:id="rId7"/>
    <p:sldId id="946" r:id="rId8"/>
    <p:sldId id="945" r:id="rId9"/>
    <p:sldId id="947" r:id="rId1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19/02/2024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Antonio 2018\Documents\TV\You Tube\G1\Slid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Antonio 2018\Documents\TV\You Tube\G1\Slid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-142900"/>
            <a:ext cx="8572528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</a:t>
            </a:r>
            <a:r>
              <a:rPr lang="pt-BR" sz="4100" dirty="0" smtClean="0"/>
              <a:t>Apocalipse 19.1,2</a:t>
            </a:r>
          </a:p>
          <a:p>
            <a:r>
              <a:rPr lang="pt-BR" sz="4100" dirty="0" smtClean="0"/>
              <a:t>¹ Depois destas coisas, ouvi no céu o que parecia ser a voz forte de uma grande multidão, dizendo: "Aleluia! </a:t>
            </a:r>
          </a:p>
          <a:p>
            <a:r>
              <a:rPr lang="pt-BR" sz="4100" dirty="0" smtClean="0"/>
              <a:t>A salvação, a glória e o poder são do nosso Deus,</a:t>
            </a:r>
          </a:p>
          <a:p>
            <a:r>
              <a:rPr lang="pt-BR" sz="4100" dirty="0" smtClean="0"/>
              <a:t>² porque verdadeiros e justos são os seus juízos, pois julgou a grande prostituta que corrompia a terra com a sua prostituição e das mãos dela vingou o sangue dos seus servos." 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285728"/>
            <a:ext cx="85725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19.1,2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 Depois destas coisas, ...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285728"/>
            <a:ext cx="85725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19.1,2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 Depois destas coisas, ouvi no céu o que parecia ser a voz forte de uma grande multidão, ... 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285728"/>
            <a:ext cx="85725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19.1,2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 Depois destas coisas, ouvi no céu o que parecia ser a voz forte de uma grande multidão, dizendo: "Aleluia! A salvação, a glória e o poder são do nosso Deus,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428604"/>
            <a:ext cx="85725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19.1,2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² porque verdadeiros e justos são os seus juízos, ...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428604"/>
            <a:ext cx="85725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19.1,2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² porque verdadeiros e justos são os seus juízos, pois julgou a grande prostituta que corrompia a terra com a sua prostituição ...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428604"/>
            <a:ext cx="857252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19.1,2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² porque verdadeiros e justos são os seus juízos, pois julgou a grande prostituta que corrompia a terra com a sua prostituição e das mãos dela vingou o sangue dos seus servos." 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46015</TotalTime>
  <Words>234</Words>
  <Application>Microsoft Office PowerPoint</Application>
  <PresentationFormat>Apresentação na tela (4:3)</PresentationFormat>
  <Paragraphs>23</Paragraphs>
  <Slides>9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3280</cp:revision>
  <dcterms:created xsi:type="dcterms:W3CDTF">2012-01-16T14:03:42Z</dcterms:created>
  <dcterms:modified xsi:type="dcterms:W3CDTF">2024-02-19T11:49:28Z</dcterms:modified>
</cp:coreProperties>
</file>