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0"/>
  </p:notesMasterIdLst>
  <p:sldIdLst>
    <p:sldId id="939" r:id="rId2"/>
    <p:sldId id="940" r:id="rId3"/>
    <p:sldId id="941" r:id="rId4"/>
    <p:sldId id="942" r:id="rId5"/>
    <p:sldId id="943" r:id="rId6"/>
    <p:sldId id="944" r:id="rId7"/>
    <p:sldId id="945" r:id="rId8"/>
    <p:sldId id="946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01/02/2024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715404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Apocalipse 18.8,9</a:t>
            </a:r>
          </a:p>
          <a:p>
            <a:r>
              <a:rPr lang="pt-BR" sz="4100" dirty="0" smtClean="0"/>
              <a:t>⁸ Por isso, em um só dia sobrevirão os seus flagelos: morte, pranto e fome;</a:t>
            </a:r>
          </a:p>
          <a:p>
            <a:r>
              <a:rPr lang="pt-BR" sz="4100" dirty="0" smtClean="0"/>
              <a:t>e será queimada no fogo, porque poderoso é o Senhor Deus, que a julga.</a:t>
            </a:r>
          </a:p>
          <a:p>
            <a:r>
              <a:rPr lang="pt-BR" sz="4100" dirty="0" smtClean="0"/>
              <a:t>⁹ Os reis da terra, que com ela se prostituíram e viveram em luxúria, vão chorar e se lamentar por causa dela, quando virem a fumaça do seu incêndio.  </a:t>
            </a:r>
          </a:p>
          <a:p>
            <a:r>
              <a:rPr lang="pt-BR" sz="3600" dirty="0" smtClean="0"/>
              <a:t>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71540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Apocalipse 18.8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em um só dia sobrevirão os seus flagelos: ...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71480"/>
            <a:ext cx="87154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Apocalipse 18.8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em um só dia sobrevirão os seus flagelos: morte, pranto e fome; ...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7154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Apocalipse 18.8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em um só dia sobrevirão os seus flagelos: morte, pranto e fome; e será queimada no fogo, ...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7154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Apocalipse 18.8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em um só dia sobrevirão os seus flagelos: morte, pranto e fome; e será queimada no fogo, porque poderoso é o Senhor Deus,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que a julga.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715404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Apocalipse 18.9</a:t>
            </a:r>
          </a:p>
          <a:p>
            <a:r>
              <a:rPr lang="pt-BR" sz="4100" b="1" dirty="0" smtClean="0">
                <a:solidFill>
                  <a:srgbClr val="FFFF00"/>
                </a:solidFill>
              </a:rPr>
              <a:t>Os reis da terra, que com ela se prostituíram e viveram em luxúria, ...</a:t>
            </a:r>
          </a:p>
          <a:p>
            <a:r>
              <a:rPr lang="pt-BR" sz="3600" dirty="0" smtClean="0"/>
              <a:t>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715404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Apocalipse 18.9</a:t>
            </a:r>
          </a:p>
          <a:p>
            <a:r>
              <a:rPr lang="pt-BR" sz="4100" b="1" dirty="0" smtClean="0">
                <a:solidFill>
                  <a:srgbClr val="FFFF00"/>
                </a:solidFill>
              </a:rPr>
              <a:t>Os reis da terra, que com ela se prostituíram e viveram em luxúria, vão chorar e se lamentar por causa dela, ...</a:t>
            </a:r>
          </a:p>
          <a:p>
            <a:r>
              <a:rPr lang="pt-BR" sz="3600" dirty="0" smtClean="0"/>
              <a:t>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71540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100" dirty="0" smtClean="0"/>
              <a:t>                 Apocalipse 18.9</a:t>
            </a:r>
          </a:p>
          <a:p>
            <a:r>
              <a:rPr lang="pt-BR" sz="4100" b="1" dirty="0" smtClean="0">
                <a:solidFill>
                  <a:srgbClr val="FFFF00"/>
                </a:solidFill>
              </a:rPr>
              <a:t>Os reis da terra, que com ela se prostituíram e viveram em luxúria, vão chorar e se lamentar por causa dela, quando virem a fumaça do seu incêndio.  </a:t>
            </a:r>
          </a:p>
          <a:p>
            <a:r>
              <a:rPr lang="pt-BR" sz="3600" dirty="0" smtClean="0"/>
              <a:t>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45360</TotalTime>
  <Words>273</Words>
  <Application>Microsoft Office PowerPoint</Application>
  <PresentationFormat>Apresentação na tela (4:3)</PresentationFormat>
  <Paragraphs>35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3224</cp:revision>
  <dcterms:created xsi:type="dcterms:W3CDTF">2012-01-16T14:03:42Z</dcterms:created>
  <dcterms:modified xsi:type="dcterms:W3CDTF">2024-02-01T11:46:53Z</dcterms:modified>
</cp:coreProperties>
</file>