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11"/>
  </p:notesMasterIdLst>
  <p:sldIdLst>
    <p:sldId id="939" r:id="rId2"/>
    <p:sldId id="940" r:id="rId3"/>
    <p:sldId id="941" r:id="rId4"/>
    <p:sldId id="942" r:id="rId5"/>
    <p:sldId id="943" r:id="rId6"/>
    <p:sldId id="944" r:id="rId7"/>
    <p:sldId id="945" r:id="rId8"/>
    <p:sldId id="946" r:id="rId9"/>
    <p:sldId id="947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30/01/2024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0"/>
            <a:ext cx="8715404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/>
              <a:t>                </a:t>
            </a:r>
            <a:r>
              <a:rPr lang="pt-BR" sz="4400" dirty="0" smtClean="0"/>
              <a:t>Apocalipse 18.4,5</a:t>
            </a:r>
          </a:p>
          <a:p>
            <a:r>
              <a:rPr lang="pt-BR" sz="4400" dirty="0" smtClean="0"/>
              <a:t>⁴ Ouvi outra voz do céu, dizendo:</a:t>
            </a:r>
          </a:p>
          <a:p>
            <a:r>
              <a:rPr lang="pt-BR" sz="4400" dirty="0" smtClean="0"/>
              <a:t>  "Saiam dela, povo meu, para que vocês não sejam cúmplices em seus pecados e para que os seus flagelos não caiam sobre vocês.</a:t>
            </a:r>
          </a:p>
          <a:p>
            <a:r>
              <a:rPr lang="pt-BR" sz="4400" dirty="0" smtClean="0"/>
              <a:t>⁵ Porque os pecados dela se acumularam até o céu, e Deus se lembrou das injustiças</a:t>
            </a:r>
          </a:p>
          <a:p>
            <a:r>
              <a:rPr lang="pt-BR" sz="4400" dirty="0" smtClean="0"/>
              <a:t>que ela praticou. </a:t>
            </a:r>
          </a:p>
          <a:p>
            <a:endParaRPr 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571480"/>
            <a:ext cx="84296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/>
              <a:t>                </a:t>
            </a:r>
            <a:r>
              <a:rPr lang="pt-BR" sz="4800" dirty="0" smtClean="0"/>
              <a:t>Apocalipse 18.4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Ouvi outra voz do céu, dizendo:</a:t>
            </a:r>
          </a:p>
          <a:p>
            <a:endParaRPr lang="pt-BR" sz="4800" b="1" dirty="0" smtClean="0">
              <a:solidFill>
                <a:srgbClr val="FFFF00"/>
              </a:solidFill>
            </a:endParaRPr>
          </a:p>
          <a:p>
            <a:endParaRPr lang="pt-BR" sz="4800" b="1" dirty="0" smtClean="0">
              <a:solidFill>
                <a:srgbClr val="FFFF00"/>
              </a:solidFill>
            </a:endParaRP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357166"/>
            <a:ext cx="84296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/>
              <a:t>                </a:t>
            </a:r>
            <a:r>
              <a:rPr lang="pt-BR" sz="4800" dirty="0" smtClean="0"/>
              <a:t>Apocalipse 18.4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Ouvi outra voz do céu, dizendo: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"Saiam dela,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357166"/>
            <a:ext cx="84296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/>
              <a:t>                </a:t>
            </a:r>
            <a:r>
              <a:rPr lang="pt-BR" sz="4800" dirty="0" smtClean="0"/>
              <a:t>Apocalipse 18.4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Ouvi outra voz do céu, dizendo: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"Saiam dela, povo meu,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357166"/>
            <a:ext cx="842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/>
              <a:t>                </a:t>
            </a:r>
            <a:r>
              <a:rPr lang="pt-BR" sz="4800" dirty="0" smtClean="0"/>
              <a:t>Apocalipse 18.4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Ouvi outra voz do céu, dizendo: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"Saiam dela, povo meu, para que vocês não sejam cúmplices em seus pecados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357166"/>
            <a:ext cx="842968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/>
              <a:t>                </a:t>
            </a:r>
            <a:r>
              <a:rPr lang="pt-BR" sz="4800" dirty="0" smtClean="0"/>
              <a:t>Apocalipse 18.4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Ouvi outra voz do céu, dizendo: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"Saiam dela, povo meu, para que vocês não sejam cúmplices em seus pecados e para que os seus flagelos não caiam sobre vocês.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714356"/>
            <a:ext cx="80010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/>
              <a:t>                </a:t>
            </a:r>
            <a:r>
              <a:rPr lang="pt-BR" sz="4800" dirty="0" smtClean="0"/>
              <a:t>Apocalipse 18.5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Porque os pecados dela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714356"/>
            <a:ext cx="80010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/>
              <a:t>                </a:t>
            </a:r>
            <a:r>
              <a:rPr lang="pt-BR" sz="4800" dirty="0" smtClean="0"/>
              <a:t>Apocalipse 18.5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Porque os pecados dela se acumularam até o céu,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714356"/>
            <a:ext cx="8001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/>
              <a:t>                </a:t>
            </a:r>
            <a:r>
              <a:rPr lang="pt-BR" sz="4800" dirty="0" smtClean="0"/>
              <a:t>Apocalipse 18.5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Porque os pecados dela se acumularam até o céu, e Deus se lembrou das injustiças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que ela praticou.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45343</TotalTime>
  <Words>227</Words>
  <Application>Microsoft Office PowerPoint</Application>
  <PresentationFormat>Apresentação na tela (4:3)</PresentationFormat>
  <Paragraphs>36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3220</cp:revision>
  <dcterms:created xsi:type="dcterms:W3CDTF">2012-01-16T14:03:42Z</dcterms:created>
  <dcterms:modified xsi:type="dcterms:W3CDTF">2024-01-30T10:50:59Z</dcterms:modified>
</cp:coreProperties>
</file>