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3"/>
  </p:notesMasterIdLst>
  <p:sldIdLst>
    <p:sldId id="940" r:id="rId2"/>
    <p:sldId id="941" r:id="rId3"/>
    <p:sldId id="943" r:id="rId4"/>
    <p:sldId id="942" r:id="rId5"/>
    <p:sldId id="944" r:id="rId6"/>
    <p:sldId id="946" r:id="rId7"/>
    <p:sldId id="945" r:id="rId8"/>
    <p:sldId id="947" r:id="rId9"/>
    <p:sldId id="948" r:id="rId10"/>
    <p:sldId id="949" r:id="rId11"/>
    <p:sldId id="950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08/02/2024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725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18.18-20</a:t>
            </a:r>
          </a:p>
          <a:p>
            <a:r>
              <a:rPr lang="pt-BR" sz="4800" dirty="0" smtClean="0"/>
              <a:t>¹⁸ Então, vendo a fumaça do seu incêndio, gritavam: — Que cidade se compara à grande cidade?</a:t>
            </a:r>
          </a:p>
          <a:p>
            <a:r>
              <a:rPr lang="pt-BR" sz="4800" dirty="0" smtClean="0"/>
              <a:t>¹⁹ Lançaram pó sobre a cabeça e, chorando e pranteando, gritavam: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18.20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Alegrem-se por causa dela,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ó céus, e também vocês, santos,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apóstolos e profetas,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72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18.20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Alegrem-se por causa dela,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ó céus, e também vocês, santos,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apóstolos e profetas, porque Deus julgou a causa de vocês contra ela."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"Ai! Ai da grande cidade, na qual </a:t>
            </a:r>
          </a:p>
          <a:p>
            <a:r>
              <a:rPr lang="pt-BR" sz="4800" dirty="0" smtClean="0"/>
              <a:t>se enriqueceram todos os que possuíam navios no mar, à custa </a:t>
            </a:r>
          </a:p>
          <a:p>
            <a:r>
              <a:rPr lang="pt-BR" sz="4800" dirty="0" smtClean="0"/>
              <a:t>da sua riqueza, porque em uma só hora foi devastada!</a:t>
            </a:r>
          </a:p>
          <a:p>
            <a:r>
              <a:rPr lang="pt-BR" sz="4800" dirty="0" smtClean="0"/>
              <a:t>²⁰ Alegrem-se por causa dela,</a:t>
            </a:r>
          </a:p>
          <a:p>
            <a:r>
              <a:rPr lang="pt-BR" sz="4800" dirty="0" smtClean="0"/>
              <a:t>ó céus, e também vocês, santos,</a:t>
            </a:r>
          </a:p>
          <a:p>
            <a:r>
              <a:rPr lang="pt-BR" sz="4800" dirty="0" smtClean="0"/>
              <a:t>apóstolos e profetas, porque Deus julgou a causa de vocês contra ela."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3582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18.18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Então, vendo a fumaça do seu incêndio, gritavam: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3582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18.18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Então, vendo a fumaça do seu incêndio, gritavam: — Que cidade se compara à grande cidade?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72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18.19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Lançaram pó sobre a cabeça e, chorando e pranteando, gritavam: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725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18.19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Lançaram pó sobre a cabeça e, chorando e pranteando, gritavam: "Ai! Ai da grande cidade, na qual se enriqueceram todos os que possuíam navios no mar, à custa da sua riqueza,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7252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18.19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Lançaram pó sobre a cabeça e, chorando e pranteando, gritavam: "Ai! Ai da grande cidade, na qual se enriqueceram todos os que possuíam navios no mar, à custa da sua riqueza, porque em uma só hora foi devastada!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72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18.20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Alegrem-se por causa dela,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72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18.20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Alegrem-se por causa dela,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ó céus,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45659</TotalTime>
  <Words>337</Words>
  <Application>Microsoft Office PowerPoint</Application>
  <PresentationFormat>Apresentação na tela (4:3)</PresentationFormat>
  <Paragraphs>44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3248</cp:revision>
  <dcterms:created xsi:type="dcterms:W3CDTF">2012-01-16T14:03:42Z</dcterms:created>
  <dcterms:modified xsi:type="dcterms:W3CDTF">2024-02-08T12:06:22Z</dcterms:modified>
</cp:coreProperties>
</file>