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1"/>
  </p:notesMasterIdLst>
  <p:sldIdLst>
    <p:sldId id="940" r:id="rId2"/>
    <p:sldId id="951" r:id="rId3"/>
    <p:sldId id="952" r:id="rId4"/>
    <p:sldId id="953" r:id="rId5"/>
    <p:sldId id="954" r:id="rId6"/>
    <p:sldId id="955" r:id="rId7"/>
    <p:sldId id="956" r:id="rId8"/>
    <p:sldId id="957" r:id="rId9"/>
    <p:sldId id="960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07/02/2024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dirty="0" smtClean="0"/>
              <a:t>¹⁶ dizendo: “Ai! Ai da grande cidade, que estava vestida  de linho finíssimo, de púrpura e de escarlate, enfeitada com ouro,</a:t>
            </a:r>
          </a:p>
          <a:p>
            <a:r>
              <a:rPr lang="pt-BR" sz="4800" dirty="0" smtClean="0"/>
              <a:t>pedras preciosas e pérolas,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0010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¹⁷ porque em uma só hora</a:t>
            </a:r>
          </a:p>
          <a:p>
            <a:r>
              <a:rPr lang="pt-BR" sz="4800" dirty="0" smtClean="0"/>
              <a:t>ficou devastada tamanha riqueza!” E todos os pilotos, </a:t>
            </a:r>
          </a:p>
          <a:p>
            <a:r>
              <a:rPr lang="pt-BR" sz="4800" dirty="0" smtClean="0"/>
              <a:t>e todos aqueles que viajam </a:t>
            </a:r>
          </a:p>
          <a:p>
            <a:r>
              <a:rPr lang="pt-BR" sz="4800" dirty="0" smtClean="0"/>
              <a:t>pelo mar, e marinheiros, e os que ganham a vida no mar ficaram de longe. 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¹⁶ dizendo: “Ai! Ai da grande cidade, 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¹⁶ dizendo: “Ai! Ai da grande cidade, que estava vestida  de linho finíssimo,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¹⁶ dizendo: “Ai! Ai da grande cidade, que estava vestida  de linho finíssimo, de púrpura e de escarlate,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¹⁶ dizendo: “Ai! Ai da grande cidade, que estava vestida  de linho finíssimo, de púrpura e de escarlate, enfeitada com ouro,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572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300" dirty="0" smtClean="0"/>
              <a:t>         </a:t>
            </a:r>
            <a:r>
              <a:rPr lang="pt-BR" sz="4800" dirty="0" smtClean="0"/>
              <a:t>Apocalipse 18.16,17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¹⁶ dizendo: “Ai! Ai da grande cidade, que estava vestida  de linho finíssimo, de púrpura e de escarlate, enfeitada com ouro,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pedras preciosas e pérolas,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dirty="0" smtClean="0"/>
              <a:t>       Apocalipse </a:t>
            </a:r>
            <a:r>
              <a:rPr lang="pt-BR" sz="4800" dirty="0" smtClean="0"/>
              <a:t>18.16,17 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¹</a:t>
            </a:r>
            <a:r>
              <a:rPr lang="pt-BR" sz="4800" b="1" dirty="0" smtClean="0">
                <a:solidFill>
                  <a:srgbClr val="FFFF00"/>
                </a:solidFill>
              </a:rPr>
              <a:t>⁷ porque em uma só hora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ficou devastada tamanha riqueza!”</a:t>
            </a:r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80010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Apocalipse </a:t>
            </a:r>
            <a:r>
              <a:rPr lang="pt-BR" sz="4800" dirty="0" smtClean="0"/>
              <a:t>18.16,17 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¹</a:t>
            </a:r>
            <a:r>
              <a:rPr lang="pt-BR" sz="4800" b="1" dirty="0" smtClean="0">
                <a:solidFill>
                  <a:srgbClr val="FFFF00"/>
                </a:solidFill>
              </a:rPr>
              <a:t>⁷ porque em uma só hora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ficou devastada tamanha riqueza!” E todos os pilotos,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todos aqueles que viajam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pelo mar, e marinheiros, e os que ganham a vida no mar ficaram de longe. 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45589</TotalTime>
  <Words>282</Words>
  <Application>Microsoft Office PowerPoint</Application>
  <PresentationFormat>Apresentação na tela (4:3)</PresentationFormat>
  <Paragraphs>37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3243</cp:revision>
  <dcterms:created xsi:type="dcterms:W3CDTF">2012-01-16T14:03:42Z</dcterms:created>
  <dcterms:modified xsi:type="dcterms:W3CDTF">2024-02-07T17:55:15Z</dcterms:modified>
</cp:coreProperties>
</file>