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3"/>
  </p:notesMasterIdLst>
  <p:sldIdLst>
    <p:sldId id="940" r:id="rId2"/>
    <p:sldId id="941" r:id="rId3"/>
    <p:sldId id="942" r:id="rId4"/>
    <p:sldId id="943" r:id="rId5"/>
    <p:sldId id="944" r:id="rId6"/>
    <p:sldId id="945" r:id="rId7"/>
    <p:sldId id="946" r:id="rId8"/>
    <p:sldId id="947" r:id="rId9"/>
    <p:sldId id="948" r:id="rId10"/>
    <p:sldId id="949" r:id="rId11"/>
    <p:sldId id="950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06/02/2024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928670"/>
            <a:ext cx="8572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/>
              <a:t>              </a:t>
            </a:r>
            <a:r>
              <a:rPr lang="pt-BR" sz="4800" dirty="0" smtClean="0"/>
              <a:t>Apocalipse 18.14,15</a:t>
            </a:r>
          </a:p>
          <a:p>
            <a:r>
              <a:rPr lang="pt-BR" sz="4800" dirty="0" smtClean="0"/>
              <a:t>¹⁴ Eles dizem: “O fruto que tanto lhe apeteceu se afastou de você,</a:t>
            </a:r>
          </a:p>
          <a:p>
            <a:r>
              <a:rPr lang="pt-BR" sz="4800" dirty="0" smtClean="0"/>
              <a:t>e para você se extinguiu tudo o que é delicado e esplêndido,</a:t>
            </a:r>
          </a:p>
          <a:p>
            <a:r>
              <a:rPr lang="pt-BR" sz="4800" dirty="0" smtClean="0"/>
              <a:t>e nunca mais serão achados.”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5725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Os mercadores destas coisas, que, por meio dela, se enriqueceram, ficarão de longe,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572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Os mercadores destas coisas, que, por meio dela, se enriqueceram, ficarão de longe, com medo do seu tormento, chorando e pranteando, 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572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¹⁵ Os mercadores destas coisas, que, por meio dela, se enriqueceram, ficarão de longe, com medo do seu tormento, chorando e pranteando, 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928670"/>
            <a:ext cx="8572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/>
              <a:t>              </a:t>
            </a:r>
            <a:r>
              <a:rPr lang="pt-BR" sz="4800" dirty="0" smtClean="0"/>
              <a:t>Apocalipse 18.14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Eles dizem: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928670"/>
            <a:ext cx="85725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/>
              <a:t>              </a:t>
            </a:r>
            <a:r>
              <a:rPr lang="pt-BR" sz="4800" dirty="0" smtClean="0"/>
              <a:t>Apocalipse 18.14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Eles dizem: “O fruto que tanto lhe apeteceu se afastou de você,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928670"/>
            <a:ext cx="8572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/>
              <a:t>              </a:t>
            </a:r>
            <a:r>
              <a:rPr lang="pt-BR" sz="4800" dirty="0" smtClean="0"/>
              <a:t>Apocalipse 18.14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Eles dizem: “O fruto que tanto lhe apeteceu se afastou de você,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para você se extinguiu tudo o que é delicado e esplêndido,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928670"/>
            <a:ext cx="8572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/>
              <a:t>              </a:t>
            </a:r>
            <a:r>
              <a:rPr lang="pt-BR" sz="4800" dirty="0" smtClean="0"/>
              <a:t>Apocalipse 18.14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Eles dizem: “O fruto que tanto lhe apeteceu se afastou de você,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para você se extinguiu tudo o que é delicado e esplêndido,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nunca mais serão achados.”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572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Os mercadores destas coisas,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572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Os mercadores destas coisas, que, por meio dela,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5725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Os mercadores destas coisas, que, por meio dela, se enriqueceram,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45543</TotalTime>
  <Words>255</Words>
  <Application>Microsoft Office PowerPoint</Application>
  <PresentationFormat>Apresentação na tela (4:3)</PresentationFormat>
  <Paragraphs>34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3237</cp:revision>
  <dcterms:created xsi:type="dcterms:W3CDTF">2012-01-16T14:03:42Z</dcterms:created>
  <dcterms:modified xsi:type="dcterms:W3CDTF">2024-02-06T11:25:02Z</dcterms:modified>
</cp:coreProperties>
</file>