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9"/>
  </p:notesMasterIdLst>
  <p:sldIdLst>
    <p:sldId id="939" r:id="rId2"/>
    <p:sldId id="940" r:id="rId3"/>
    <p:sldId id="941" r:id="rId4"/>
    <p:sldId id="942" r:id="rId5"/>
    <p:sldId id="944" r:id="rId6"/>
    <p:sldId id="943" r:id="rId7"/>
    <p:sldId id="94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02/02/2024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715404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Apocalipse 18.10,11</a:t>
            </a:r>
          </a:p>
          <a:p>
            <a:r>
              <a:rPr lang="pt-BR" sz="4100" dirty="0" smtClean="0"/>
              <a:t>¹⁰ E, conservando-se de longe, com medo do seu tormento, dizem: "Ai! Ai de você, grande cidade, Babilônia, cidade poderosa!</a:t>
            </a:r>
          </a:p>
          <a:p>
            <a:r>
              <a:rPr lang="pt-BR" sz="4100" dirty="0" smtClean="0"/>
              <a:t>Pois em uma só hora chegou o seu juízo.</a:t>
            </a:r>
          </a:p>
          <a:p>
            <a:r>
              <a:rPr lang="pt-BR" sz="4100" dirty="0" smtClean="0"/>
              <a:t>¹</a:t>
            </a:r>
            <a:r>
              <a:rPr lang="pt-BR" sz="4100" dirty="0" err="1" smtClean="0"/>
              <a:t>¹</a:t>
            </a:r>
            <a:r>
              <a:rPr lang="pt-BR" sz="4100" dirty="0" smtClean="0"/>
              <a:t> E, por causa dela, choram e pranteiam os mercadores da terra, porque ninguém mais compra a sua mercadoria,  </a:t>
            </a:r>
          </a:p>
          <a:p>
            <a:endParaRPr lang="pt-BR" sz="3600" dirty="0" smtClean="0"/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71540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</a:t>
            </a:r>
            <a:r>
              <a:rPr lang="pt-BR" sz="4600" dirty="0" smtClean="0"/>
              <a:t>Apocalipse 18.10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E, conservando-se de longe, com medo do seu tormento, dizem</a:t>
            </a:r>
            <a:r>
              <a:rPr lang="pt-BR" sz="4600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71540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</a:t>
            </a:r>
            <a:r>
              <a:rPr lang="pt-BR" sz="4600" dirty="0" smtClean="0"/>
              <a:t>Apocalipse 18.10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E, conservando-se de longe, com medo do seu tormento, dizem: "Ai! Ai de você, grande cidade, Babilônia, cidade poderosa!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71540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</a:t>
            </a:r>
            <a:r>
              <a:rPr lang="pt-BR" sz="4600" dirty="0" smtClean="0"/>
              <a:t>Apocalipse 18.10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E, conservando-se de longe, com medo do seu tormento, dizem: "Ai! Ai de você, grande cidade, Babilônia, cidade poderosa!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Pois em uma só hora chegou o seu juízo.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501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</a:t>
            </a:r>
            <a:r>
              <a:rPr lang="pt-BR" sz="4800" dirty="0" smtClean="0"/>
              <a:t>Apocalipse 18.11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E, por causa dela, ...</a:t>
            </a:r>
          </a:p>
          <a:p>
            <a:endParaRPr lang="pt-BR" sz="4800" dirty="0" smtClean="0"/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5010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</a:t>
            </a:r>
            <a:r>
              <a:rPr lang="pt-BR" sz="4800" dirty="0" smtClean="0"/>
              <a:t>Apocalipse 18.11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E, por causa dela, choram e pranteiam os mercadores da terra, ...</a:t>
            </a:r>
          </a:p>
          <a:p>
            <a:endParaRPr lang="pt-BR" sz="4800" dirty="0" smtClean="0"/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5010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  </a:t>
            </a:r>
            <a:r>
              <a:rPr lang="pt-BR" sz="4800" dirty="0" smtClean="0"/>
              <a:t>Apocalipse 18.11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E, por causa dela, choram e pranteiam os mercadores da terra, porque ninguém mais compra a sua mercadoria,  </a:t>
            </a:r>
          </a:p>
          <a:p>
            <a:endParaRPr lang="pt-BR" sz="4800" dirty="0" smtClean="0"/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45347</TotalTime>
  <Words>220</Words>
  <Application>Microsoft Office PowerPoint</Application>
  <PresentationFormat>Apresentação na tela (4:3)</PresentationFormat>
  <Paragraphs>25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3223</cp:revision>
  <dcterms:created xsi:type="dcterms:W3CDTF">2012-01-16T14:03:42Z</dcterms:created>
  <dcterms:modified xsi:type="dcterms:W3CDTF">2024-02-02T11:30:27Z</dcterms:modified>
</cp:coreProperties>
</file>