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8"/>
  </p:notesMasterIdLst>
  <p:sldIdLst>
    <p:sldId id="941" r:id="rId2"/>
    <p:sldId id="942" r:id="rId3"/>
    <p:sldId id="940" r:id="rId4"/>
    <p:sldId id="939" r:id="rId5"/>
    <p:sldId id="943" r:id="rId6"/>
    <p:sldId id="944" r:id="rId7"/>
    <p:sldId id="945" r:id="rId8"/>
    <p:sldId id="946" r:id="rId9"/>
    <p:sldId id="948" r:id="rId10"/>
    <p:sldId id="947" r:id="rId11"/>
    <p:sldId id="949" r:id="rId12"/>
    <p:sldId id="950" r:id="rId13"/>
    <p:sldId id="951" r:id="rId14"/>
    <p:sldId id="952" r:id="rId15"/>
    <p:sldId id="953" r:id="rId16"/>
    <p:sldId id="954" r:id="rId1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29/01/2024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13</a:t>
            </a:fld>
            <a:endParaRPr lang="pt-B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14</a:t>
            </a:fld>
            <a:endParaRPr lang="pt-B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15</a:t>
            </a:fld>
            <a:endParaRPr lang="pt-B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16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Antonio 2018\Documents\TV\You Tube\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1" name="Picture 3" descr="C:\Antonio 2018\Documents\TV\You Tube\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67401" y="1419215"/>
            <a:ext cx="733425" cy="581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28604"/>
            <a:ext cx="850112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Apocalipse 18. 2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Então exclamou com potente voz, dizendo: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  — Caiu! Caiu a grande Babilônia! ...</a:t>
            </a:r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28604"/>
            <a:ext cx="850112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Apocalipse 18. 2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Então exclamou com potente voz, dizendo: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  — Caiu! Caiu a grande Babilônia! Ela se tornou morada de demônios, ...</a:t>
            </a:r>
          </a:p>
          <a:p>
            <a:r>
              <a:rPr lang="pt-BR" sz="4400" dirty="0" smtClean="0"/>
              <a:t> </a:t>
            </a:r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28604"/>
            <a:ext cx="8501122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Apocalipse 18. 2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Então exclamou com potente voz, dizendo: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  — Caiu! Caiu a grande Babilônia! Ela se tornou morada de demônios, refúgio de toda espécie de espírito imundo ...</a:t>
            </a:r>
          </a:p>
          <a:p>
            <a:r>
              <a:rPr lang="pt-BR" sz="4400" dirty="0" smtClean="0"/>
              <a:t> </a:t>
            </a:r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28604"/>
            <a:ext cx="8501122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Apocalipse 18. 2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Então exclamou com potente voz, dizendo: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  — Caiu! Caiu a grande Babilônia! Ela se tornou morada de demônios, refúgio de toda espécie de espírito imundo e esconderijo de todo tipo de ave imunda e detestável,</a:t>
            </a:r>
          </a:p>
          <a:p>
            <a:r>
              <a:rPr lang="pt-BR" sz="4400" dirty="0" smtClean="0"/>
              <a:t> </a:t>
            </a:r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85728"/>
            <a:ext cx="850112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</a:t>
            </a:r>
            <a:r>
              <a:rPr lang="pt-BR" sz="4800" dirty="0" smtClean="0"/>
              <a:t>Apocalipse 18. 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pois todas as nações beberam do vinho do furor da sua prostituição. ...</a:t>
            </a:r>
          </a:p>
          <a:p>
            <a:endParaRPr lang="pt-BR" sz="4400" dirty="0" smtClean="0"/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85728"/>
            <a:ext cx="850112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</a:t>
            </a:r>
            <a:r>
              <a:rPr lang="pt-BR" sz="4800" dirty="0" smtClean="0"/>
              <a:t>Apocalipse 18. 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pois todas as nações beberam do vinho do furor da sua prostituição. Com ela se prostituíram os reis da terra. ...</a:t>
            </a:r>
          </a:p>
          <a:p>
            <a:endParaRPr lang="pt-BR" sz="4400" dirty="0" smtClean="0"/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85728"/>
            <a:ext cx="8501122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</a:t>
            </a:r>
            <a:r>
              <a:rPr lang="pt-BR" sz="4800" dirty="0" smtClean="0"/>
              <a:t>Apocalipse 18. 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pois todas as nações beberam do vinho do furor da sua prostituição. Com ela se prostituíram os reis da terra. Também os mercadores da terra se enriqueceram à custa da sua luxúria.  </a:t>
            </a:r>
          </a:p>
          <a:p>
            <a:endParaRPr lang="pt-BR" sz="4400" dirty="0" smtClean="0"/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Antonio 2018\Documents\TV\You Tube\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28604"/>
            <a:ext cx="850112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Apocalipse 18.1-3</a:t>
            </a:r>
          </a:p>
          <a:p>
            <a:r>
              <a:rPr lang="pt-BR" sz="4400" dirty="0" smtClean="0"/>
              <a:t>¹ Depois destas coisas, vi descer do céu outro anjo, que tinha grande autoridade, e a terra se iluminou com a sua glória.  </a:t>
            </a:r>
          </a:p>
          <a:p>
            <a:r>
              <a:rPr lang="pt-BR" sz="4400" dirty="0" smtClean="0"/>
              <a:t>² Então exclamou com potente voz, dizendo:</a:t>
            </a:r>
          </a:p>
          <a:p>
            <a:r>
              <a:rPr lang="pt-BR" sz="4400" dirty="0" smtClean="0"/>
              <a:t>  — Caiu! Caiu a grande Babilônia! Ela se tornou morada de demônios, </a:t>
            </a:r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357166"/>
            <a:ext cx="792961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refúgio de toda espécie de espírito imundo e esconderijo de todo tipo de ave imunda e detestável,</a:t>
            </a:r>
            <a:endParaRPr lang="pt-BR" sz="3600" dirty="0" smtClean="0"/>
          </a:p>
          <a:p>
            <a:r>
              <a:rPr lang="pt-BR" sz="4400" dirty="0" smtClean="0"/>
              <a:t>³ pois todas as nações beberam do vinho do furor da sua prostituição. Com ela se prostituíram os reis da terra. Também os mercadores da terra se enriqueceram à custa da sua luxúria.  </a:t>
            </a:r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28604"/>
            <a:ext cx="850112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dirty="0" smtClean="0"/>
              <a:t>           Apocalipse 18.1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Depois destas coisas, ...</a:t>
            </a:r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28604"/>
            <a:ext cx="850112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dirty="0" smtClean="0"/>
              <a:t>           Apocalipse 18.1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Depois destas coisas, vi descer do céu outro anjo, ...</a:t>
            </a:r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28604"/>
            <a:ext cx="850112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dirty="0" smtClean="0"/>
              <a:t>           Apocalipse 18.1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Depois destas coisas, vi descer do céu outro anjo, que tinha grande autoridade, ...</a:t>
            </a:r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28604"/>
            <a:ext cx="85011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dirty="0" smtClean="0"/>
              <a:t>           Apocalipse 18.1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Depois destas coisas, vi descer do céu outro anjo, que tinha grande autoridade, e a terra se iluminou com a sua glória.  </a:t>
            </a:r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357166"/>
            <a:ext cx="850112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Apocalipse 18. 2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Então exclamou com potente voz, dizendo: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45361</TotalTime>
  <Words>436</Words>
  <Application>Microsoft Office PowerPoint</Application>
  <PresentationFormat>Apresentação na tela (4:3)</PresentationFormat>
  <Paragraphs>51</Paragraphs>
  <Slides>16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3219</cp:revision>
  <dcterms:created xsi:type="dcterms:W3CDTF">2012-01-16T14:03:42Z</dcterms:created>
  <dcterms:modified xsi:type="dcterms:W3CDTF">2024-01-29T11:08:56Z</dcterms:modified>
</cp:coreProperties>
</file>