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9"/>
  </p:notesMasterIdLst>
  <p:sldIdLst>
    <p:sldId id="939" r:id="rId2"/>
    <p:sldId id="941" r:id="rId3"/>
    <p:sldId id="940" r:id="rId4"/>
    <p:sldId id="943" r:id="rId5"/>
    <p:sldId id="944" r:id="rId6"/>
    <p:sldId id="942" r:id="rId7"/>
    <p:sldId id="94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17.8</a:t>
            </a:r>
          </a:p>
          <a:p>
            <a:r>
              <a:rPr lang="pt-BR" sz="4400" dirty="0" smtClean="0"/>
              <a:t>a besta que você viu era e não é mais, e está para emergir do abismo, e caminha para a destruição. E aqueles que habitam sobre a terra, cujos nomes não foram escritos no Livro da Vida desde a fundação do mundo, se admirarão, vendo a besta que era e não é mais, mas tornará a aparecer.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a besta que você viu era e não é mais, 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a besta que você viu era e não é mais, e está para emergir do abismo, 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a besta que você viu era e não é mais, e está para emergir do abismo, e caminha para a destruição.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a besta que você viu era e não é mais, e está para emergir do abismo, e caminha para a destruição. E aqueles que habitam sobre a terra, 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a besta que você viu era e não é mais, e está para emergir do abismo, e caminha para a destruição. E aqueles que habitam sobre a terra, cujos nomes não foram escritos no Livro da Vida desde a fundação do mundo,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a besta que você viu era e não é mais, e está para emergir do abismo, e caminha para a destruição. E aqueles que habitam sobre a terra, cujos nomes não foram escritos no Livro da Vida desde a fundação do mundo, se admirarão, vendo a besta que era e não é mais, mas tornará a aparecer. 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45451</TotalTime>
  <Words>294</Words>
  <Application>Microsoft Office PowerPoint</Application>
  <PresentationFormat>Apresentação na tela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3209</cp:revision>
  <dcterms:created xsi:type="dcterms:W3CDTF">2012-01-16T14:03:42Z</dcterms:created>
  <dcterms:modified xsi:type="dcterms:W3CDTF">2024-01-18T13:33:43Z</dcterms:modified>
</cp:coreProperties>
</file>