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9"/>
  </p:notesMasterIdLst>
  <p:sldIdLst>
    <p:sldId id="939" r:id="rId2"/>
    <p:sldId id="941" r:id="rId3"/>
    <p:sldId id="940" r:id="rId4"/>
    <p:sldId id="944" r:id="rId5"/>
    <p:sldId id="942" r:id="rId6"/>
    <p:sldId id="943" r:id="rId7"/>
    <p:sldId id="94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17/01/2024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17.7</a:t>
            </a:r>
          </a:p>
          <a:p>
            <a:r>
              <a:rPr lang="pt-BR" sz="4800" dirty="0" smtClean="0"/>
              <a:t>O anjo, porém, me disse:</a:t>
            </a:r>
          </a:p>
          <a:p>
            <a:r>
              <a:rPr lang="pt-BR" sz="4800" dirty="0" smtClean="0"/>
              <a:t>  — Por que você ficou admirado? Vou lhe explicar o mistério da mulher e da besta que tem as sete cabeças e os dez chifres e que leva a mulher:   </a:t>
            </a:r>
            <a:endParaRPr lang="pt-BR" sz="4800" dirty="0" smtClean="0"/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anjo,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anjo, porém, me disse: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785794"/>
            <a:ext cx="87154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 Apocalipse 17.6</a:t>
            </a:r>
          </a:p>
          <a:p>
            <a:r>
              <a:rPr lang="pt-BR" sz="4800" dirty="0" smtClean="0"/>
              <a:t>Então vi a mulher embriagada com o sangue dos santos e com o sangue das testemunhas de Jesus. E, quando a vi, admirei-me com grande espanto.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anjo, porém, me disse: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— Por que você ficou admirado? Vou lhe explicar o mistério da mulher ...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7154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17.7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anjo, porém, me disse: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  — Por que você ficou admirado? Vou lhe explicar o mistério da mulher e da besta que tem as sete cabeças e os dez chifres e que leva a mulher:   </a:t>
            </a:r>
          </a:p>
          <a:p>
            <a:endParaRPr lang="pt-BR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571480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              Apocalipse </a:t>
            </a:r>
            <a:r>
              <a:rPr lang="pt-BR" sz="4800" dirty="0" smtClean="0"/>
              <a:t>13.1</a:t>
            </a:r>
            <a:endParaRPr lang="pt-BR" sz="4800" dirty="0" smtClean="0"/>
          </a:p>
          <a:p>
            <a:r>
              <a:rPr lang="pt-BR" sz="4800" dirty="0" smtClean="0"/>
              <a:t>Vi </a:t>
            </a:r>
            <a:r>
              <a:rPr lang="pt-BR" sz="4800" dirty="0" smtClean="0"/>
              <a:t>emergir do mar uma besta que tinha dez chifres e sete cabeças, e, sobre os chifres, dez diademas, e, sobre as cabeças, nomes de blasfêmia.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45388</TotalTime>
  <Words>210</Words>
  <Application>Microsoft Office PowerPoint</Application>
  <PresentationFormat>Apresentação na tela (4:3)</PresentationFormat>
  <Paragraphs>25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3218</cp:revision>
  <dcterms:created xsi:type="dcterms:W3CDTF">2012-01-16T14:03:42Z</dcterms:created>
  <dcterms:modified xsi:type="dcterms:W3CDTF">2024-01-17T14:03:20Z</dcterms:modified>
</cp:coreProperties>
</file>