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8"/>
  </p:notesMasterIdLst>
  <p:sldIdLst>
    <p:sldId id="939" r:id="rId2"/>
    <p:sldId id="940" r:id="rId3"/>
    <p:sldId id="942" r:id="rId4"/>
    <p:sldId id="944" r:id="rId5"/>
    <p:sldId id="943" r:id="rId6"/>
    <p:sldId id="941" r:id="rId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15/01/2024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785794"/>
            <a:ext cx="87154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Apocalipse 17.6</a:t>
            </a:r>
          </a:p>
          <a:p>
            <a:r>
              <a:rPr lang="pt-BR" sz="4800" dirty="0" smtClean="0"/>
              <a:t>Então vi a mulher embriagada com o sangue dos santos e com o sangue das testemunhas de Jesus. E, quando a vi, admirei-me com grande espanto</a:t>
            </a:r>
            <a:r>
              <a:rPr lang="pt-BR" sz="4800" dirty="0" smtClean="0"/>
              <a:t>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785794"/>
            <a:ext cx="87154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Apocalipse 17.6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Então vi a mulher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785794"/>
            <a:ext cx="87154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Apocalipse 17.6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Então vi a mulher embriagada com o sangue dos santos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785794"/>
            <a:ext cx="87154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Apocalipse 17.6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Então vi a mulher embriagada com o sangue dos santos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785794"/>
            <a:ext cx="82868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Apocalipse 17.6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Então vi a mulher embriagada com o sangue dos santos e com o sangue das testemunhas de Jesus.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785794"/>
            <a:ext cx="87154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Apocalipse 17.6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Então vi a mulher embriagada com o sangue dos santos e com o sangue das testemunhas de Jesus. E, quando a vi, admirei-me com grande espanto.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45491</TotalTime>
  <Words>130</Words>
  <Application>Microsoft Office PowerPoint</Application>
  <PresentationFormat>Apresentação na tela (4:3)</PresentationFormat>
  <Paragraphs>18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Técnica</vt:lpstr>
      <vt:lpstr>Slide 1</vt:lpstr>
      <vt:lpstr>Slide 2</vt:lpstr>
      <vt:lpstr>Slide 3</vt:lpstr>
      <vt:lpstr>Slide 4</vt:lpstr>
      <vt:lpstr>Slide 5</vt:lpstr>
      <vt:lpstr>Slide 6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3228</cp:revision>
  <dcterms:created xsi:type="dcterms:W3CDTF">2012-01-16T14:03:42Z</dcterms:created>
  <dcterms:modified xsi:type="dcterms:W3CDTF">2024-01-15T14:14:03Z</dcterms:modified>
</cp:coreProperties>
</file>