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740" r:id="rId1"/>
  </p:sldMasterIdLst>
  <p:notesMasterIdLst>
    <p:notesMasterId r:id="rId11"/>
  </p:notesMasterIdLst>
  <p:sldIdLst>
    <p:sldId id="939" r:id="rId2"/>
    <p:sldId id="944" r:id="rId3"/>
    <p:sldId id="940" r:id="rId4"/>
    <p:sldId id="941" r:id="rId5"/>
    <p:sldId id="942" r:id="rId6"/>
    <p:sldId id="946" r:id="rId7"/>
    <p:sldId id="945" r:id="rId8"/>
    <p:sldId id="948" r:id="rId9"/>
    <p:sldId id="947" r:id="rId10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6600"/>
    <a:srgbClr val="008000"/>
    <a:srgbClr val="F68B16"/>
    <a:srgbClr val="F76E31"/>
    <a:srgbClr val="FFCC00"/>
    <a:srgbClr val="000000"/>
    <a:srgbClr val="CC0000"/>
    <a:srgbClr val="A10B4B"/>
    <a:srgbClr val="720202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510" autoAdjust="0"/>
    <p:restoredTop sz="78309" autoAdjust="0"/>
  </p:normalViewPr>
  <p:slideViewPr>
    <p:cSldViewPr>
      <p:cViewPr>
        <p:scale>
          <a:sx n="50" d="100"/>
          <a:sy n="50" d="100"/>
        </p:scale>
        <p:origin x="-2347" y="-45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14/01/2024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1</a:t>
            </a:fld>
            <a:endParaRPr lang="pt-B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2</a:t>
            </a:fld>
            <a:endParaRPr lang="pt-B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3</a:t>
            </a:fld>
            <a:endParaRPr lang="pt-BR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4</a:t>
            </a:fld>
            <a:endParaRPr lang="pt-BR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5</a:t>
            </a:fld>
            <a:endParaRPr lang="pt-BR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6</a:t>
            </a:fld>
            <a:endParaRPr lang="pt-BR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7</a:t>
            </a:fld>
            <a:endParaRPr lang="pt-BR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8</a:t>
            </a:fld>
            <a:endParaRPr lang="pt-BR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9</a:t>
            </a:fld>
            <a:endParaRPr lang="pt-B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a liv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741" r:id="rId1"/>
    <p:sldLayoutId id="2147484742" r:id="rId2"/>
    <p:sldLayoutId id="2147484743" r:id="rId3"/>
    <p:sldLayoutId id="2147484744" r:id="rId4"/>
    <p:sldLayoutId id="2147484745" r:id="rId5"/>
    <p:sldLayoutId id="2147484746" r:id="rId6"/>
    <p:sldLayoutId id="2147484747" r:id="rId7"/>
    <p:sldLayoutId id="2147484748" r:id="rId8"/>
    <p:sldLayoutId id="2147484749" r:id="rId9"/>
    <p:sldLayoutId id="2147484750" r:id="rId10"/>
    <p:sldLayoutId id="214748475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596" y="1000108"/>
            <a:ext cx="8715404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800" dirty="0" smtClean="0"/>
              <a:t>              Apocalipse 17.5</a:t>
            </a:r>
          </a:p>
          <a:p>
            <a:r>
              <a:rPr lang="pt-BR" sz="4800" dirty="0" smtClean="0"/>
              <a:t>Na sua testa estava escrito um nome, um mistério: "Babilônia, a Grande, a Mãe das Prostitutas e das Abominações da Terra".  </a:t>
            </a:r>
          </a:p>
          <a:p>
            <a:endParaRPr lang="pt-BR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596" y="1000108"/>
            <a:ext cx="8715404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800" dirty="0" smtClean="0"/>
              <a:t>              Apocalipse 17.5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Na sua testa estava escrito um nome, ...</a:t>
            </a:r>
          </a:p>
          <a:p>
            <a:endParaRPr lang="pt-BR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00034" y="785794"/>
            <a:ext cx="8215370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800" dirty="0" smtClean="0"/>
              <a:t>              Apocalipse 13.16</a:t>
            </a:r>
          </a:p>
          <a:p>
            <a:r>
              <a:rPr lang="pt-BR" sz="4800" dirty="0" smtClean="0"/>
              <a:t>A todos, os pequenos e os grandes, os ricos e os pobres, os livres e os escravos, faz com que lhes seja dada certa marca na mão direita ou na testa,  </a:t>
            </a:r>
          </a:p>
          <a:p>
            <a:endParaRPr lang="pt-BR" sz="4800" dirty="0" smtClean="0"/>
          </a:p>
          <a:p>
            <a:endParaRPr lang="pt-BR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00034" y="785794"/>
            <a:ext cx="821537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800" dirty="0" smtClean="0"/>
              <a:t>              Apocalipse 7.3</a:t>
            </a:r>
          </a:p>
          <a:p>
            <a:r>
              <a:rPr lang="pt-BR" sz="4800" dirty="0" smtClean="0"/>
              <a:t>dizendo:</a:t>
            </a:r>
          </a:p>
          <a:p>
            <a:r>
              <a:rPr lang="pt-BR" sz="4800" dirty="0" smtClean="0"/>
              <a:t>  — Não danifiquem nem a terra, nem o mar, nem as árvores, até marcarmos com um selo a testa dos servos do nosso Deus.  </a:t>
            </a:r>
          </a:p>
          <a:p>
            <a:endParaRPr lang="pt-BR" sz="4800" dirty="0" smtClean="0"/>
          </a:p>
          <a:p>
            <a:endParaRPr lang="pt-BR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00034" y="785794"/>
            <a:ext cx="8215370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800" dirty="0" smtClean="0"/>
              <a:t>              Apocalipse 13.1</a:t>
            </a:r>
          </a:p>
          <a:p>
            <a:r>
              <a:rPr lang="pt-BR" sz="4800" dirty="0" smtClean="0"/>
              <a:t>Vi emergir do mar uma besta que tinha dez chifres e sete cabeças, e, sobre os chifres, dez diademas, e, sobre as cabeças, nomes de blasfêmia.  </a:t>
            </a:r>
          </a:p>
          <a:p>
            <a:endParaRPr lang="pt-BR" sz="4800" dirty="0" smtClean="0"/>
          </a:p>
          <a:p>
            <a:endParaRPr lang="pt-BR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596" y="1000108"/>
            <a:ext cx="871540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800" dirty="0" smtClean="0"/>
              <a:t>              Apocalipse 17.5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Na sua testa estava escrito um nome, um mistério: ...</a:t>
            </a:r>
            <a:endParaRPr lang="pt-BR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596" y="1000108"/>
            <a:ext cx="871540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800" dirty="0" smtClean="0"/>
              <a:t>              Apocalipse 17.5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Na sua testa estava escrito um nome, um mistério: "Babilônia, a Grande, ...</a:t>
            </a:r>
          </a:p>
          <a:p>
            <a:endParaRPr lang="pt-BR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596" y="1000108"/>
            <a:ext cx="8143932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800" dirty="0" smtClean="0"/>
              <a:t>              Apocalipse 17.5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Na sua testa estava escrito um nome, um mistério: "Babilônia, a Grande, a Mãe das Prostitutas ...</a:t>
            </a:r>
          </a:p>
          <a:p>
            <a:endParaRPr lang="pt-BR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596" y="1000108"/>
            <a:ext cx="8715404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800" dirty="0" smtClean="0"/>
              <a:t>              Apocalipse 17.5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Na sua testa estava escrito um nome, um mistério: "Babilônia, a Grande, a Mãe das Prostitutas e das Abominações da Terra".  </a:t>
            </a:r>
          </a:p>
          <a:p>
            <a:endParaRPr lang="pt-BR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écnica">
  <a:themeElements>
    <a:clrScheme name="Técnic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45307</TotalTime>
  <Words>251</Words>
  <Application>Microsoft Office PowerPoint</Application>
  <PresentationFormat>Apresentação na tela (4:3)</PresentationFormat>
  <Paragraphs>28</Paragraphs>
  <Slides>9</Slides>
  <Notes>9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0" baseType="lpstr">
      <vt:lpstr>Técnica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3210</cp:revision>
  <dcterms:created xsi:type="dcterms:W3CDTF">2012-01-16T14:03:42Z</dcterms:created>
  <dcterms:modified xsi:type="dcterms:W3CDTF">2024-01-14T19:17:48Z</dcterms:modified>
</cp:coreProperties>
</file>