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7"/>
  </p:notesMasterIdLst>
  <p:sldIdLst>
    <p:sldId id="939" r:id="rId2"/>
    <p:sldId id="940" r:id="rId3"/>
    <p:sldId id="942" r:id="rId4"/>
    <p:sldId id="943" r:id="rId5"/>
    <p:sldId id="941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10/01/2024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</a:t>
            </a:r>
            <a:r>
              <a:rPr lang="pt-BR" sz="4800" dirty="0" smtClean="0"/>
              <a:t>        </a:t>
            </a:r>
            <a:r>
              <a:rPr lang="pt-BR" sz="4800" dirty="0" smtClean="0"/>
              <a:t>Apocalipse </a:t>
            </a:r>
            <a:r>
              <a:rPr lang="pt-BR" sz="4800" dirty="0" smtClean="0"/>
              <a:t>17.4</a:t>
            </a:r>
            <a:endParaRPr lang="pt-BR" sz="4800" dirty="0" smtClean="0"/>
          </a:p>
          <a:p>
            <a:r>
              <a:rPr lang="pt-BR" sz="4800" dirty="0" smtClean="0"/>
              <a:t>A </a:t>
            </a:r>
            <a:r>
              <a:rPr lang="pt-BR" sz="4800" dirty="0" smtClean="0"/>
              <a:t>mulher estava vestida de púrpura e de escarlate, enfeitada com ouro, pedras preciosas e pérolas, tendo na mão um cálice de ouro transbordante de abominações e das imundícias da sua prostituição.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7154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</a:t>
            </a:r>
            <a:r>
              <a:rPr lang="pt-BR" sz="4800" dirty="0" smtClean="0"/>
              <a:t>        </a:t>
            </a:r>
            <a:r>
              <a:rPr lang="pt-BR" sz="4800" dirty="0" smtClean="0"/>
              <a:t>Apocalipse </a:t>
            </a:r>
            <a:r>
              <a:rPr lang="pt-BR" sz="4800" dirty="0" smtClean="0"/>
              <a:t>17.4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A </a:t>
            </a:r>
            <a:r>
              <a:rPr lang="pt-BR" sz="4800" b="1" dirty="0" smtClean="0">
                <a:solidFill>
                  <a:srgbClr val="FFFF00"/>
                </a:solidFill>
              </a:rPr>
              <a:t>mulher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</a:t>
            </a:r>
            <a:r>
              <a:rPr lang="pt-BR" sz="4800" dirty="0" smtClean="0"/>
              <a:t>        </a:t>
            </a:r>
            <a:r>
              <a:rPr lang="pt-BR" sz="4800" dirty="0" smtClean="0"/>
              <a:t>Apocalipse </a:t>
            </a:r>
            <a:r>
              <a:rPr lang="pt-BR" sz="4800" dirty="0" smtClean="0"/>
              <a:t>17.4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A </a:t>
            </a:r>
            <a:r>
              <a:rPr lang="pt-BR" sz="4800" b="1" dirty="0" smtClean="0">
                <a:solidFill>
                  <a:srgbClr val="FFFF00"/>
                </a:solidFill>
              </a:rPr>
              <a:t>mulher estava vestida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7154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</a:t>
            </a:r>
            <a:r>
              <a:rPr lang="pt-BR" sz="4800" dirty="0" smtClean="0"/>
              <a:t>        </a:t>
            </a:r>
            <a:r>
              <a:rPr lang="pt-BR" sz="4800" dirty="0" smtClean="0"/>
              <a:t>Apocalipse </a:t>
            </a:r>
            <a:r>
              <a:rPr lang="pt-BR" sz="4800" dirty="0" smtClean="0"/>
              <a:t>17.4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A </a:t>
            </a:r>
            <a:r>
              <a:rPr lang="pt-BR" sz="4800" b="1" dirty="0" smtClean="0">
                <a:solidFill>
                  <a:srgbClr val="FFFF00"/>
                </a:solidFill>
              </a:rPr>
              <a:t>mulher estava vestida de púrpura e de escarlate, enfeitada com ouro, pedras preciosas e pérolas,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</a:t>
            </a:r>
            <a:r>
              <a:rPr lang="pt-BR" sz="4800" dirty="0" smtClean="0"/>
              <a:t>        </a:t>
            </a:r>
            <a:r>
              <a:rPr lang="pt-BR" sz="4800" dirty="0" smtClean="0"/>
              <a:t>Apocalipse </a:t>
            </a:r>
            <a:r>
              <a:rPr lang="pt-BR" sz="4800" dirty="0" smtClean="0"/>
              <a:t>17.4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A </a:t>
            </a:r>
            <a:r>
              <a:rPr lang="pt-BR" sz="4800" b="1" dirty="0" smtClean="0">
                <a:solidFill>
                  <a:srgbClr val="FFFF00"/>
                </a:solidFill>
              </a:rPr>
              <a:t>mulher estava vestida de púrpura e de escarlate, enfeitada com ouro, pedras preciosas e pérolas, tendo na mão um cálice de ouro transbordante de abominações e das imundícias da sua prostituição.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45303</TotalTime>
  <Words>120</Words>
  <Application>Microsoft Office PowerPoint</Application>
  <PresentationFormat>Apresentação na tela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3209</cp:revision>
  <dcterms:created xsi:type="dcterms:W3CDTF">2012-01-16T14:03:42Z</dcterms:created>
  <dcterms:modified xsi:type="dcterms:W3CDTF">2024-01-10T11:23:19Z</dcterms:modified>
</cp:coreProperties>
</file>