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740" r:id="rId1"/>
  </p:sldMasterIdLst>
  <p:notesMasterIdLst>
    <p:notesMasterId r:id="rId8"/>
  </p:notesMasterIdLst>
  <p:sldIdLst>
    <p:sldId id="939" r:id="rId2"/>
    <p:sldId id="940" r:id="rId3"/>
    <p:sldId id="941" r:id="rId4"/>
    <p:sldId id="942" r:id="rId5"/>
    <p:sldId id="943" r:id="rId6"/>
    <p:sldId id="944" r:id="rId7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6600"/>
    <a:srgbClr val="008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78309" autoAdjust="0"/>
  </p:normalViewPr>
  <p:slideViewPr>
    <p:cSldViewPr>
      <p:cViewPr>
        <p:scale>
          <a:sx n="50" d="100"/>
          <a:sy n="50" d="100"/>
        </p:scale>
        <p:origin x="-2347" y="-45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09/01/2024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741" r:id="rId1"/>
    <p:sldLayoutId id="2147484742" r:id="rId2"/>
    <p:sldLayoutId id="2147484743" r:id="rId3"/>
    <p:sldLayoutId id="2147484744" r:id="rId4"/>
    <p:sldLayoutId id="2147484745" r:id="rId5"/>
    <p:sldLayoutId id="2147484746" r:id="rId6"/>
    <p:sldLayoutId id="2147484747" r:id="rId7"/>
    <p:sldLayoutId id="2147484748" r:id="rId8"/>
    <p:sldLayoutId id="2147484749" r:id="rId9"/>
    <p:sldLayoutId id="2147484750" r:id="rId10"/>
    <p:sldLayoutId id="21474847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                        </a:t>
            </a:r>
            <a:r>
              <a:rPr lang="pt-BR" sz="4800" dirty="0" smtClean="0"/>
              <a:t>Apocalipse 17.3</a:t>
            </a:r>
          </a:p>
          <a:p>
            <a:r>
              <a:rPr lang="pt-BR" sz="4800" dirty="0" smtClean="0"/>
              <a:t>O anjo me transportou, no Espírito, a um deserto, e vi uma mulher montada numa besta escarlate, besta repleta de nomes de blasfêmia, com sete cabeças e dez chifres.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                        </a:t>
            </a:r>
            <a:r>
              <a:rPr lang="pt-BR" sz="4800" dirty="0" smtClean="0"/>
              <a:t>Apocalipse 17.3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anjo me transportou, no Espírito, ...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7154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                        </a:t>
            </a:r>
            <a:r>
              <a:rPr lang="pt-BR" sz="4800" dirty="0" smtClean="0"/>
              <a:t>Apocalipse 17.3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anjo me transportou, no Espírito, a um deserto, ...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286808" cy="42780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                        </a:t>
            </a:r>
            <a:r>
              <a:rPr lang="pt-BR" sz="4800" dirty="0" smtClean="0"/>
              <a:t>Apocalipse 17.3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anjo me transportou, no Espírito, a um deserto, e vi uma mulher montada numa besta escarlate, ...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358246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                        </a:t>
            </a:r>
            <a:r>
              <a:rPr lang="pt-BR" sz="4800" dirty="0" smtClean="0"/>
              <a:t>Apocalipse 17.3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anjo me transportou, no Espírito, a um deserto, e vi uma mulher montada numa besta escarlate, besta repleta de nomes de blasfêmia, ...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428596" y="428604"/>
            <a:ext cx="842968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200" dirty="0" smtClean="0"/>
              <a:t>                        </a:t>
            </a:r>
            <a:r>
              <a:rPr lang="pt-BR" sz="4800" dirty="0" smtClean="0"/>
              <a:t>Apocalipse 17.3</a:t>
            </a:r>
          </a:p>
          <a:p>
            <a:r>
              <a:rPr lang="pt-BR" sz="4800" b="1" dirty="0" smtClean="0">
                <a:solidFill>
                  <a:srgbClr val="FFFF00"/>
                </a:solidFill>
              </a:rPr>
              <a:t>O anjo me transportou, no Espírito, a um deserto, e vi uma mulher montada numa besta escarlate, besta repleta de nomes de blasfêmia, com sete cabeças e dez chifres.</a:t>
            </a:r>
          </a:p>
          <a:p>
            <a:endParaRPr lang="pt-BR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45328</TotalTime>
  <Words>167</Words>
  <Application>Microsoft Office PowerPoint</Application>
  <PresentationFormat>Apresentação na tela (4:3)</PresentationFormat>
  <Paragraphs>18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Técnica</vt:lpstr>
      <vt:lpstr>Slide 1</vt:lpstr>
      <vt:lpstr>Slide 2</vt:lpstr>
      <vt:lpstr>Slide 3</vt:lpstr>
      <vt:lpstr>Slide 4</vt:lpstr>
      <vt:lpstr>Slide 5</vt:lpstr>
      <vt:lpstr>Slide 6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3208</cp:revision>
  <dcterms:created xsi:type="dcterms:W3CDTF">2012-01-16T14:03:42Z</dcterms:created>
  <dcterms:modified xsi:type="dcterms:W3CDTF">2024-01-09T11:10:18Z</dcterms:modified>
</cp:coreProperties>
</file>