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8"/>
  </p:notesMasterIdLst>
  <p:sldIdLst>
    <p:sldId id="939" r:id="rId2"/>
    <p:sldId id="940" r:id="rId3"/>
    <p:sldId id="941" r:id="rId4"/>
    <p:sldId id="942" r:id="rId5"/>
    <p:sldId id="943" r:id="rId6"/>
    <p:sldId id="944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09/01/2024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dirty="0" smtClean="0"/>
              <a:t>O anjo me transportou, no Espírito, a um deserto, e vi uma mulher montada numa besta escarlate, besta repleta de nomes de blasfêmia, com sete cabeças e dez chifres.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anjo me transportou, no Espírito,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7154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anjo me transportou, no Espírito, a um deserto,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2868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anjo me transportou, no Espírito, a um deserto, e vi uma mulher montada numa besta escarlate,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3582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anjo me transportou, no Espírito, a um deserto, e vi uma mulher montada numa besta escarlate, besta repleta de nomes de blasfêmia, ...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428604"/>
            <a:ext cx="84296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                        </a:t>
            </a:r>
            <a:r>
              <a:rPr lang="pt-BR" sz="4800" dirty="0" smtClean="0"/>
              <a:t>Apocalipse 17.3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 anjo me transportou, no Espírito, a um deserto, e vi uma mulher montada numa besta escarlate, besta repleta de nomes de blasfêmia, com sete cabeças e dez chifres.</a:t>
            </a:r>
          </a:p>
          <a:p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45328</TotalTime>
  <Words>167</Words>
  <Application>Microsoft Office PowerPoint</Application>
  <PresentationFormat>Apresentação na tela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3208</cp:revision>
  <dcterms:created xsi:type="dcterms:W3CDTF">2012-01-16T14:03:42Z</dcterms:created>
  <dcterms:modified xsi:type="dcterms:W3CDTF">2024-01-09T11:10:18Z</dcterms:modified>
</cp:coreProperties>
</file>