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7"/>
  </p:notesMasterIdLst>
  <p:sldIdLst>
    <p:sldId id="939" r:id="rId2"/>
    <p:sldId id="941" r:id="rId3"/>
    <p:sldId id="942" r:id="rId4"/>
    <p:sldId id="940" r:id="rId5"/>
    <p:sldId id="943" r:id="rId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24/01/2024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0"/>
            <a:ext cx="8715404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</a:t>
            </a:r>
            <a:r>
              <a:rPr lang="pt-BR" sz="4400" dirty="0" smtClean="0"/>
              <a:t>Apocalipse 17.17,18</a:t>
            </a:r>
          </a:p>
          <a:p>
            <a:r>
              <a:rPr lang="pt-BR" sz="4400" dirty="0" smtClean="0"/>
              <a:t>¹⁷ Porque Deus incutiu no coração deles que realizem o seu propósito, executem-no de comum acordo e </a:t>
            </a:r>
            <a:r>
              <a:rPr lang="pt-BR" sz="4400" dirty="0" err="1" smtClean="0"/>
              <a:t>deem</a:t>
            </a:r>
            <a:r>
              <a:rPr lang="pt-BR" sz="4400" dirty="0" smtClean="0"/>
              <a:t> à besta o reino que possuem, até que se cumpram as palavras de Deus.</a:t>
            </a:r>
          </a:p>
          <a:p>
            <a:r>
              <a:rPr lang="pt-BR" sz="4400" dirty="0" smtClean="0"/>
              <a:t>¹⁸ — A mulher que você viu é a grande cidade que domina sobre os reis da terra.  </a:t>
            </a:r>
          </a:p>
          <a:p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642918"/>
            <a:ext cx="835824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</a:t>
            </a:r>
            <a:r>
              <a:rPr lang="pt-BR" sz="4400" dirty="0" smtClean="0"/>
              <a:t>Apocalipse 17.17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Porque Deus incutiu no coração deles que realizem o seu propósito, </a:t>
            </a:r>
            <a:r>
              <a:rPr lang="pt-BR" sz="4400" b="1" dirty="0" smtClean="0">
                <a:solidFill>
                  <a:srgbClr val="FFFF00"/>
                </a:solidFill>
              </a:rPr>
              <a:t>...</a:t>
            </a:r>
          </a:p>
          <a:p>
            <a:endParaRPr lang="pt-BR" sz="4400" b="1" dirty="0" smtClean="0">
              <a:solidFill>
                <a:srgbClr val="FFFF00"/>
              </a:solidFill>
            </a:endParaRPr>
          </a:p>
          <a:p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642918"/>
            <a:ext cx="814393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</a:t>
            </a:r>
            <a:r>
              <a:rPr lang="pt-BR" sz="4400" dirty="0" smtClean="0"/>
              <a:t>Apocalipse 17.17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Porque Deus incutiu no coração deles que realizem o seu propósito, executem-no de comum acordo e </a:t>
            </a:r>
            <a:r>
              <a:rPr lang="pt-BR" sz="4400" b="1" dirty="0" err="1" smtClean="0">
                <a:solidFill>
                  <a:srgbClr val="FFFF00"/>
                </a:solidFill>
              </a:rPr>
              <a:t>deem</a:t>
            </a:r>
            <a:r>
              <a:rPr lang="pt-BR" sz="4400" b="1" dirty="0" smtClean="0">
                <a:solidFill>
                  <a:srgbClr val="FFFF00"/>
                </a:solidFill>
              </a:rPr>
              <a:t> à besta o reino que possuem, ...</a:t>
            </a:r>
          </a:p>
          <a:p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642918"/>
            <a:ext cx="871540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</a:t>
            </a:r>
            <a:r>
              <a:rPr lang="pt-BR" sz="4400" dirty="0" smtClean="0"/>
              <a:t>Apocalipse 17.17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Porque Deus incutiu no coração deles que realizem o seu propósito, executem-no de comum acordo e </a:t>
            </a:r>
            <a:r>
              <a:rPr lang="pt-BR" sz="4400" b="1" dirty="0" err="1" smtClean="0">
                <a:solidFill>
                  <a:srgbClr val="FFFF00"/>
                </a:solidFill>
              </a:rPr>
              <a:t>deem</a:t>
            </a:r>
            <a:r>
              <a:rPr lang="pt-BR" sz="4400" b="1" dirty="0" smtClean="0">
                <a:solidFill>
                  <a:srgbClr val="FFFF00"/>
                </a:solidFill>
              </a:rPr>
              <a:t> à besta o reino que possuem, até que se cumpram as palavras de Deus.</a:t>
            </a:r>
          </a:p>
          <a:p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785794"/>
            <a:ext cx="821537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</a:t>
            </a:r>
            <a:r>
              <a:rPr lang="pt-BR" sz="4400" dirty="0" smtClean="0"/>
              <a:t>Apocalipse 17.18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— A mulher que você viu é a grande cidade que domina sobre os reis da terra.  </a:t>
            </a:r>
          </a:p>
          <a:p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45345</TotalTime>
  <Words>167</Words>
  <Application>Microsoft Office PowerPoint</Application>
  <PresentationFormat>Apresentação na tela (4:3)</PresentationFormat>
  <Paragraphs>16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Técnica</vt:lpstr>
      <vt:lpstr>Slide 1</vt:lpstr>
      <vt:lpstr>Slide 2</vt:lpstr>
      <vt:lpstr>Slide 3</vt:lpstr>
      <vt:lpstr>Slide 4</vt:lpstr>
      <vt:lpstr>Slide 5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3219</cp:revision>
  <dcterms:created xsi:type="dcterms:W3CDTF">2012-01-16T14:03:42Z</dcterms:created>
  <dcterms:modified xsi:type="dcterms:W3CDTF">2024-01-24T10:56:23Z</dcterms:modified>
</cp:coreProperties>
</file>