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40" r:id="rId1"/>
  </p:sldMasterIdLst>
  <p:notesMasterIdLst>
    <p:notesMasterId r:id="rId13"/>
  </p:notesMasterIdLst>
  <p:sldIdLst>
    <p:sldId id="939" r:id="rId2"/>
    <p:sldId id="940" r:id="rId3"/>
    <p:sldId id="941" r:id="rId4"/>
    <p:sldId id="942" r:id="rId5"/>
    <p:sldId id="944" r:id="rId6"/>
    <p:sldId id="943" r:id="rId7"/>
    <p:sldId id="945" r:id="rId8"/>
    <p:sldId id="946" r:id="rId9"/>
    <p:sldId id="948" r:id="rId10"/>
    <p:sldId id="949" r:id="rId11"/>
    <p:sldId id="947" r:id="rId1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00"/>
    <a:srgbClr val="008000"/>
    <a:srgbClr val="F68B16"/>
    <a:srgbClr val="F76E31"/>
    <a:srgbClr val="FFCC00"/>
    <a:srgbClr val="000000"/>
    <a:srgbClr val="CC0000"/>
    <a:srgbClr val="A10B4B"/>
    <a:srgbClr val="72020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10" autoAdjust="0"/>
    <p:restoredTop sz="78309" autoAdjust="0"/>
  </p:normalViewPr>
  <p:slideViewPr>
    <p:cSldViewPr>
      <p:cViewPr>
        <p:scale>
          <a:sx n="50" d="100"/>
          <a:sy n="50" d="100"/>
        </p:scale>
        <p:origin x="-2347" y="-4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22/01/2024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10</a:t>
            </a:fld>
            <a:endParaRPr lang="pt-BR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11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2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3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4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5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8</a:t>
            </a:fld>
            <a:endParaRPr lang="pt-BR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E83A6-A46B-4EF8-A8C1-CD51E8759533}" type="slidenum">
              <a:rPr lang="pt-BR" smtClean="0"/>
              <a:pPr/>
              <a:t>9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41" r:id="rId1"/>
    <p:sldLayoutId id="2147484742" r:id="rId2"/>
    <p:sldLayoutId id="2147484743" r:id="rId3"/>
    <p:sldLayoutId id="2147484744" r:id="rId4"/>
    <p:sldLayoutId id="2147484745" r:id="rId5"/>
    <p:sldLayoutId id="2147484746" r:id="rId6"/>
    <p:sldLayoutId id="2147484747" r:id="rId7"/>
    <p:sldLayoutId id="2147484748" r:id="rId8"/>
    <p:sldLayoutId id="2147484749" r:id="rId9"/>
    <p:sldLayoutId id="2147484750" r:id="rId10"/>
    <p:sldLayoutId id="21474847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0"/>
            <a:ext cx="8715404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smtClean="0"/>
              <a:t>                </a:t>
            </a:r>
            <a:r>
              <a:rPr lang="pt-BR" sz="3600" dirty="0" smtClean="0"/>
              <a:t>Apocalipse 17.12-14</a:t>
            </a:r>
          </a:p>
          <a:p>
            <a:r>
              <a:rPr lang="pt-BR" sz="3600" dirty="0" smtClean="0"/>
              <a:t>¹² — Os dez chifres que você viu são dez reis, que ainda não receberam reino, mas recebem autoridade como reis, com a besta, durante uma hora.</a:t>
            </a:r>
          </a:p>
          <a:p>
            <a:r>
              <a:rPr lang="pt-BR" sz="3600" dirty="0" smtClean="0"/>
              <a:t>¹³ Estes têm um mesmo propósito e oferecem à besta o poder e a autoridade que possuem.</a:t>
            </a:r>
          </a:p>
          <a:p>
            <a:r>
              <a:rPr lang="pt-BR" sz="3600" dirty="0" smtClean="0"/>
              <a:t>¹⁴ Lutarão contra o Cordeiro, e o Cordeiro os vencerá, pois é o Senhor dos senhores e o Rei dos reis; serão vencedores também os chamados, eleitos e fiéis que estão com o Cordeiro.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7154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Apocalipse 17.14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Lutarão contra o Cordeiro, e o Cordeiro os vencerá, pois é o Senhor dos senhores e o Rei dos reis; ...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715404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Apocalipse 17.14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Lutarão contra o Cordeiro, e o Cordeiro os vencerá, pois é o Senhor dos senhores e o Rei dos reis; serão vencedores também os chamados, eleitos e fiéis que estão com o Cordeiro. 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17.12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Os dez chifres que você viu são dez reis, </a:t>
            </a:r>
            <a:r>
              <a:rPr lang="pt-BR" sz="4800" b="1" dirty="0" smtClean="0">
                <a:solidFill>
                  <a:srgbClr val="FFFF00"/>
                </a:solidFill>
              </a:rPr>
              <a:t>...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17.12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Os dez chifres que você viu são dez reis, que ainda não receberam reino,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17.12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Os dez chifres que você viu são dez reis, que ainda não receberam reino, mas recebem autoridade como reis,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17.12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Os dez chifres que você viu são dez reis, que ainda não receberam reino, mas recebem autoridade como reis, com a besta, ...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642918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Apocalipse 17.12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— Os dez chifres que você viu são dez reis, que ainda não receberam reino, mas recebem autoridade como reis, com a besta, durante uma hora.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928670"/>
            <a:ext cx="84296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Apocalipse 17.13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Estes têm um mesmo propósito 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e oferecem à besta o poder e a autoridade que possuem.</a:t>
            </a:r>
          </a:p>
          <a:p>
            <a:endParaRPr lang="pt-BR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7154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Apocalipse 17.14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Lutarão contra o Cordeiro, ...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28596" y="571480"/>
            <a:ext cx="871540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                Apocalipse 17.14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Lutarão contra o Cordeiro, e o Cordeiro os vencerá, ...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45359</TotalTime>
  <Words>344</Words>
  <Application>Microsoft Office PowerPoint</Application>
  <PresentationFormat>Apresentação na tela (4:3)</PresentationFormat>
  <Paragraphs>36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Técnica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3217</cp:revision>
  <dcterms:created xsi:type="dcterms:W3CDTF">2012-01-16T14:03:42Z</dcterms:created>
  <dcterms:modified xsi:type="dcterms:W3CDTF">2024-01-22T11:05:30Z</dcterms:modified>
</cp:coreProperties>
</file>