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2"/>
  </p:notesMasterIdLst>
  <p:sldIdLst>
    <p:sldId id="939" r:id="rId2"/>
    <p:sldId id="943" r:id="rId3"/>
    <p:sldId id="941" r:id="rId4"/>
    <p:sldId id="940" r:id="rId5"/>
    <p:sldId id="944" r:id="rId6"/>
    <p:sldId id="945" r:id="rId7"/>
    <p:sldId id="947" r:id="rId8"/>
    <p:sldId id="948" r:id="rId9"/>
    <p:sldId id="950" r:id="rId10"/>
    <p:sldId id="949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76E31"/>
    <a:srgbClr val="FF0000"/>
    <a:srgbClr val="006600"/>
    <a:srgbClr val="F68B16"/>
    <a:srgbClr val="FFCC00"/>
    <a:srgbClr val="00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08/01/2024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715404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</a:t>
            </a:r>
            <a:r>
              <a:rPr lang="pt-BR" sz="4200" dirty="0" smtClean="0"/>
              <a:t>Apocalipse 17.1,2</a:t>
            </a:r>
          </a:p>
          <a:p>
            <a:r>
              <a:rPr lang="pt-BR" sz="4200" dirty="0" smtClean="0"/>
              <a:t>¹ Um dos sete anjos que tinham as sete taças veio e falou comigo, dizendo:</a:t>
            </a:r>
          </a:p>
          <a:p>
            <a:r>
              <a:rPr lang="pt-BR" sz="4200" dirty="0" smtClean="0"/>
              <a:t>  — Venha! Vou lhe mostrar o julgamento da grande prostituta que está sentada sobre muitas águas.</a:t>
            </a:r>
          </a:p>
          <a:p>
            <a:r>
              <a:rPr lang="pt-BR" sz="4200" dirty="0" smtClean="0"/>
              <a:t>² Os reis da terra se prostituíram com ela, e os que habitam na terra se embriagaram com o vinho da sua prostituição.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85794"/>
            <a:ext cx="87154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Apocalipse 17. 2</a:t>
            </a:r>
          </a:p>
          <a:p>
            <a:r>
              <a:rPr lang="pt-BR" sz="4400" b="1" dirty="0" smtClean="0">
                <a:solidFill>
                  <a:srgbClr val="FFFF00"/>
                </a:solidFill>
              </a:rPr>
              <a:t>Os reis da terra se prostituíram com ela, e os que habitam na terra se embriagaram com o vinho da sua prostituição.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ntonio 2018\Documents\TV\You Tube\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7154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</a:t>
            </a:r>
            <a:r>
              <a:rPr lang="pt-BR" sz="4800" dirty="0" smtClean="0"/>
              <a:t>Apocalipse 17.1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Um dos sete anjos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7154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</a:t>
            </a:r>
            <a:r>
              <a:rPr lang="pt-BR" sz="4800" dirty="0" smtClean="0"/>
              <a:t>Apocalipse 17.1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Um dos sete anjos que tinham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as sete taças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00042"/>
            <a:ext cx="87154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</a:t>
            </a:r>
            <a:r>
              <a:rPr lang="pt-BR" sz="4800" dirty="0" smtClean="0"/>
              <a:t>Apocalipse 17.1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Um dos sete anjos que tinham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as sete taças veio e falou comigo, dizendo: ...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14290"/>
            <a:ext cx="87154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</a:t>
            </a:r>
            <a:r>
              <a:rPr lang="pt-BR" sz="4800" dirty="0" smtClean="0"/>
              <a:t>Apocalipse 17.1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Um dos sete anjos que tinham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as sete taças veio e falou comigo, dizendo: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  — Venha! Vou lhe mostrar o julgamento da grande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prostituta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14290"/>
            <a:ext cx="87154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</a:t>
            </a:r>
            <a:r>
              <a:rPr lang="pt-BR" sz="4800" dirty="0" smtClean="0"/>
              <a:t>Apocalipse 17.1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Um dos sete anjos que tinham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as sete taças veio e falou comigo, dizendo: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  — Venha! Vou lhe mostrar o julgamento da grande prostituta que está sentada sobre muitas águas.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00042"/>
            <a:ext cx="87154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Apocalipse 17. 2</a:t>
            </a:r>
          </a:p>
          <a:p>
            <a:r>
              <a:rPr lang="pt-BR" sz="4400" b="1" dirty="0" smtClean="0">
                <a:solidFill>
                  <a:srgbClr val="FFFF00"/>
                </a:solidFill>
              </a:rPr>
              <a:t>Os reis da terra se prostituíram com ela,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45374</TotalTime>
  <Words>228</Words>
  <Application>Microsoft Office PowerPoint</Application>
  <PresentationFormat>Apresentação na tela (4:3)</PresentationFormat>
  <Paragraphs>34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3216</cp:revision>
  <dcterms:created xsi:type="dcterms:W3CDTF">2012-01-16T14:03:42Z</dcterms:created>
  <dcterms:modified xsi:type="dcterms:W3CDTF">2024-01-08T16:16:43Z</dcterms:modified>
</cp:coreProperties>
</file>