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9"/>
  </p:notesMasterIdLst>
  <p:sldIdLst>
    <p:sldId id="939" r:id="rId2"/>
    <p:sldId id="941" r:id="rId3"/>
    <p:sldId id="946" r:id="rId4"/>
    <p:sldId id="940" r:id="rId5"/>
    <p:sldId id="948" r:id="rId6"/>
    <p:sldId id="954" r:id="rId7"/>
    <p:sldId id="955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15/11/2023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10136"/>
            <a:ext cx="77153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16.4</a:t>
            </a:r>
          </a:p>
          <a:p>
            <a:r>
              <a:rPr lang="pt-BR" sz="5000" dirty="0" smtClean="0"/>
              <a:t>O terceiro anjo derramou a sua taça nos rios e nas fontes de água, e eles se transformaram em sangue.  </a:t>
            </a:r>
            <a:endParaRPr lang="pt-BR" sz="5000" dirty="0" smtClean="0"/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1000108"/>
            <a:ext cx="77153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16.4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O terceiro anjo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77153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16.1a</a:t>
            </a:r>
          </a:p>
          <a:p>
            <a:r>
              <a:rPr lang="pt-BR" sz="5000" dirty="0" smtClean="0"/>
              <a:t>Ouvi uma voz forte, vinda do santuário, dizendo aos sete anjos:</a:t>
            </a:r>
          </a:p>
          <a:p>
            <a:r>
              <a:rPr lang="pt-BR" sz="5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77153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16.4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O terceiro anjo derramou a sua taça nos rios e nas fontes de água,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1000108"/>
            <a:ext cx="77153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16.1b</a:t>
            </a:r>
          </a:p>
          <a:p>
            <a:r>
              <a:rPr lang="pt-BR" sz="5000" dirty="0" smtClean="0"/>
              <a:t>— Vão e derramem sobre a terra as sete taças da ira de Deus. 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10136"/>
            <a:ext cx="77153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16.4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O terceiro anjo derramou a sua taça nos rios e nas fontes de água, e eles se transformaram em sangue.  </a:t>
            </a:r>
          </a:p>
          <a:p>
            <a:endParaRPr lang="pt-BR" sz="50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40" y="0"/>
            <a:ext cx="8572560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            Apocalipse 8.10,11</a:t>
            </a:r>
          </a:p>
          <a:p>
            <a:r>
              <a:rPr lang="pt-BR" dirty="0" smtClean="0"/>
              <a:t>¹⁰ O terceiro anjo tocou a trombeta, e uma grande estrela, queimando como uma tocha, caiu do céu sobre a terça parte dos rios e sobre as fontes das águas.</a:t>
            </a:r>
          </a:p>
          <a:p>
            <a:r>
              <a:rPr lang="pt-BR" dirty="0" smtClean="0"/>
              <a:t>¹</a:t>
            </a:r>
            <a:r>
              <a:rPr lang="pt-BR" dirty="0" err="1" smtClean="0"/>
              <a:t>¹</a:t>
            </a:r>
            <a:r>
              <a:rPr lang="pt-BR" dirty="0" smtClean="0"/>
              <a:t> O nome da estrela é Absinto. E a terça parte das águas se transformou em absinto, e muitas pessoas morreram por causa dessas águas, porque se tornaram amargas. 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44884</TotalTime>
  <Words>190</Words>
  <Application>Microsoft Office PowerPoint</Application>
  <PresentationFormat>Apresentação na tela (4:3)</PresentationFormat>
  <Paragraphs>23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3175</cp:revision>
  <dcterms:created xsi:type="dcterms:W3CDTF">2012-01-16T14:03:42Z</dcterms:created>
  <dcterms:modified xsi:type="dcterms:W3CDTF">2023-11-15T23:13:17Z</dcterms:modified>
</cp:coreProperties>
</file>