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0" r:id="rId1"/>
  </p:sldMasterIdLst>
  <p:notesMasterIdLst>
    <p:notesMasterId r:id="rId5"/>
  </p:notesMasterIdLst>
  <p:sldIdLst>
    <p:sldId id="939" r:id="rId2"/>
    <p:sldId id="941" r:id="rId3"/>
    <p:sldId id="940" r:id="rId4"/>
  </p:sldIdLst>
  <p:sldSz cx="9144000" cy="6858000" type="screen4x3"/>
  <p:notesSz cx="6858000" cy="9144000"/>
  <p:defaultTextStyle>
    <a:defPPr>
      <a:defRPr lang="pt-BR"/>
    </a:defPPr>
    <a:lvl1pPr algn="l" rtl="0" fontAlgn="base">
      <a:spcBef>
        <a:spcPct val="0"/>
      </a:spcBef>
      <a:spcAft>
        <a:spcPct val="0"/>
      </a:spcAft>
      <a:defRPr sz="4000" kern="1200">
        <a:solidFill>
          <a:schemeClr val="tx1"/>
        </a:solidFill>
        <a:latin typeface="Times New Roman" pitchFamily="18" charset="0"/>
        <a:ea typeface="+mn-ea"/>
        <a:cs typeface="Arial" charset="0"/>
      </a:defRPr>
    </a:lvl1pPr>
    <a:lvl2pPr marL="457200" algn="l" rtl="0" fontAlgn="base">
      <a:spcBef>
        <a:spcPct val="0"/>
      </a:spcBef>
      <a:spcAft>
        <a:spcPct val="0"/>
      </a:spcAft>
      <a:defRPr sz="4000" kern="1200">
        <a:solidFill>
          <a:schemeClr val="tx1"/>
        </a:solidFill>
        <a:latin typeface="Times New Roman" pitchFamily="18" charset="0"/>
        <a:ea typeface="+mn-ea"/>
        <a:cs typeface="Arial" charset="0"/>
      </a:defRPr>
    </a:lvl2pPr>
    <a:lvl3pPr marL="914400" algn="l" rtl="0" fontAlgn="base">
      <a:spcBef>
        <a:spcPct val="0"/>
      </a:spcBef>
      <a:spcAft>
        <a:spcPct val="0"/>
      </a:spcAft>
      <a:defRPr sz="40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40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4000" kern="1200">
        <a:solidFill>
          <a:schemeClr val="tx1"/>
        </a:solidFill>
        <a:latin typeface="Times New Roman" pitchFamily="18" charset="0"/>
        <a:ea typeface="+mn-ea"/>
        <a:cs typeface="Arial" charset="0"/>
      </a:defRPr>
    </a:lvl5pPr>
    <a:lvl6pPr marL="2286000" algn="l" defTabSz="914400" rtl="0" eaLnBrk="1" latinLnBrk="0" hangingPunct="1">
      <a:defRPr sz="4000" kern="1200">
        <a:solidFill>
          <a:schemeClr val="tx1"/>
        </a:solidFill>
        <a:latin typeface="Times New Roman" pitchFamily="18" charset="0"/>
        <a:ea typeface="+mn-ea"/>
        <a:cs typeface="Arial" charset="0"/>
      </a:defRPr>
    </a:lvl6pPr>
    <a:lvl7pPr marL="2743200" algn="l" defTabSz="914400" rtl="0" eaLnBrk="1" latinLnBrk="0" hangingPunct="1">
      <a:defRPr sz="4000" kern="1200">
        <a:solidFill>
          <a:schemeClr val="tx1"/>
        </a:solidFill>
        <a:latin typeface="Times New Roman" pitchFamily="18" charset="0"/>
        <a:ea typeface="+mn-ea"/>
        <a:cs typeface="Arial" charset="0"/>
      </a:defRPr>
    </a:lvl7pPr>
    <a:lvl8pPr marL="3200400" algn="l" defTabSz="914400" rtl="0" eaLnBrk="1" latinLnBrk="0" hangingPunct="1">
      <a:defRPr sz="4000" kern="1200">
        <a:solidFill>
          <a:schemeClr val="tx1"/>
        </a:solidFill>
        <a:latin typeface="Times New Roman" pitchFamily="18" charset="0"/>
        <a:ea typeface="+mn-ea"/>
        <a:cs typeface="Arial" charset="0"/>
      </a:defRPr>
    </a:lvl8pPr>
    <a:lvl9pPr marL="3657600" algn="l" defTabSz="914400" rtl="0" eaLnBrk="1" latinLnBrk="0" hangingPunct="1">
      <a:defRPr sz="40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8000"/>
    <a:srgbClr val="F68B16"/>
    <a:srgbClr val="F76E31"/>
    <a:srgbClr val="FFCC00"/>
    <a:srgbClr val="000000"/>
    <a:srgbClr val="CC0000"/>
    <a:srgbClr val="A10B4B"/>
    <a:srgbClr val="72020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10" autoAdjust="0"/>
    <p:restoredTop sz="78309" autoAdjust="0"/>
  </p:normalViewPr>
  <p:slideViewPr>
    <p:cSldViewPr>
      <p:cViewPr>
        <p:scale>
          <a:sx n="50" d="100"/>
          <a:sy n="50" d="100"/>
        </p:scale>
        <p:origin x="-2347" y="-45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DE39D5-0CEE-4D85-911B-A77CACF78133}" type="datetimeFigureOut">
              <a:rPr lang="pt-BR" smtClean="0"/>
              <a:pPr/>
              <a:t>17/12/2023</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E83A6-A46B-4EF8-A8C1-CD51E8759533}" type="slidenum">
              <a:rPr lang="pt-BR" smtClean="0"/>
              <a:pPr/>
              <a:t>‹nº›</a:t>
            </a:fld>
            <a:endParaRPr lang="pt-BR" dirty="0"/>
          </a:p>
        </p:txBody>
      </p:sp>
    </p:spTree>
    <p:extLst>
      <p:ext uri="{BB962C8B-B14F-4D97-AF65-F5344CB8AC3E}">
        <p14:creationId xmlns="" xmlns:p14="http://schemas.microsoft.com/office/powerpoint/2010/main" val="1281439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0DFE83A6-A46B-4EF8-A8C1-CD51E8759533}" type="slidenum">
              <a:rPr lang="pt-BR" smtClean="0"/>
              <a:pPr/>
              <a:t>1</a:t>
            </a:fld>
            <a:endParaRPr lang="pt-B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0DFE83A6-A46B-4EF8-A8C1-CD51E8759533}" type="slidenum">
              <a:rPr lang="pt-BR" smtClean="0"/>
              <a:pPr/>
              <a:t>2</a:t>
            </a:fld>
            <a:endParaRPr lang="pt-B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0DFE83A6-A46B-4EF8-A8C1-CD51E8759533}" type="slidenum">
              <a:rPr lang="pt-BR" smtClean="0"/>
              <a:pPr/>
              <a:t>3</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2">
        <a:schemeClr val="bg2"/>
      </p:bgRef>
    </p:bg>
    <p:spTree>
      <p:nvGrpSpPr>
        <p:cNvPr id="1" name=""/>
        <p:cNvGrpSpPr/>
        <p:nvPr/>
      </p:nvGrpSpPr>
      <p:grpSpPr>
        <a:xfrm>
          <a:off x="0" y="0"/>
          <a:ext cx="0" cy="0"/>
          <a:chOff x="0" y="0"/>
          <a:chExt cx="0" cy="0"/>
        </a:xfrm>
      </p:grpSpPr>
      <p:sp>
        <p:nvSpPr>
          <p:cNvPr id="7" name="Forma liv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ítu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pPr>
              <a:defRPr/>
            </a:pPr>
            <a:endParaRPr lang="pt-BR" dirty="0"/>
          </a:p>
        </p:txBody>
      </p:sp>
      <p:sp>
        <p:nvSpPr>
          <p:cNvPr id="19" name="Espaço Reservado para Rodapé 18"/>
          <p:cNvSpPr>
            <a:spLocks noGrp="1"/>
          </p:cNvSpPr>
          <p:nvPr>
            <p:ph type="ftr" sz="quarter" idx="11"/>
          </p:nvPr>
        </p:nvSpPr>
        <p:spPr/>
        <p:txBody>
          <a:bodyPr/>
          <a:lstStyle/>
          <a:p>
            <a:pPr>
              <a:defRPr/>
            </a:pPr>
            <a:endParaRPr lang="pt-BR" dirty="0"/>
          </a:p>
        </p:txBody>
      </p:sp>
      <p:sp>
        <p:nvSpPr>
          <p:cNvPr id="27" name="Espaço Reservado para Número de Slide 26"/>
          <p:cNvSpPr>
            <a:spLocks noGrp="1"/>
          </p:cNvSpPr>
          <p:nvPr>
            <p:ph type="sldNum" sz="quarter" idx="12"/>
          </p:nvPr>
        </p:nvSpPr>
        <p:spPr/>
        <p:txBody>
          <a:bodyPr/>
          <a:lstStyle/>
          <a:p>
            <a:pPr>
              <a:defRPr/>
            </a:pPr>
            <a:fld id="{5A7F2295-7725-4576-9D9B-791C8E9FA2D1}" type="slidenum">
              <a:rPr lang="pt-BR" smtClean="0"/>
              <a:pPr>
                <a:defRPr/>
              </a:pPr>
              <a:t>‹nº›</a:t>
            </a:fld>
            <a:endParaRPr lang="pt-B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endParaRPr lang="pt-BR" dirty="0"/>
          </a:p>
        </p:txBody>
      </p:sp>
      <p:sp>
        <p:nvSpPr>
          <p:cNvPr id="5" name="Espaço Reservado para Rodapé 4"/>
          <p:cNvSpPr>
            <a:spLocks noGrp="1"/>
          </p:cNvSpPr>
          <p:nvPr>
            <p:ph type="ftr" sz="quarter" idx="11"/>
          </p:nvPr>
        </p:nvSpPr>
        <p:spPr/>
        <p:txBody>
          <a:bodyPr/>
          <a:lstStyle/>
          <a:p>
            <a:pPr>
              <a:defRPr/>
            </a:pPr>
            <a:endParaRPr lang="pt-BR" dirty="0"/>
          </a:p>
        </p:txBody>
      </p:sp>
      <p:sp>
        <p:nvSpPr>
          <p:cNvPr id="6" name="Espaço Reservado para Número de Slide 5"/>
          <p:cNvSpPr>
            <a:spLocks noGrp="1"/>
          </p:cNvSpPr>
          <p:nvPr>
            <p:ph type="sldNum" sz="quarter" idx="12"/>
          </p:nvPr>
        </p:nvSpPr>
        <p:spPr/>
        <p:txBody>
          <a:bodyPr/>
          <a:lstStyle/>
          <a:p>
            <a:pPr>
              <a:defRPr/>
            </a:pPr>
            <a:fld id="{6AE00222-8D6B-4C6A-9C39-AB55474F8F80}" type="slidenum">
              <a:rPr lang="pt-BR" smtClean="0"/>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endParaRPr lang="pt-BR" dirty="0"/>
          </a:p>
        </p:txBody>
      </p:sp>
      <p:sp>
        <p:nvSpPr>
          <p:cNvPr id="5" name="Espaço Reservado para Rodapé 4"/>
          <p:cNvSpPr>
            <a:spLocks noGrp="1"/>
          </p:cNvSpPr>
          <p:nvPr>
            <p:ph type="ftr" sz="quarter" idx="11"/>
          </p:nvPr>
        </p:nvSpPr>
        <p:spPr/>
        <p:txBody>
          <a:bodyPr/>
          <a:lstStyle/>
          <a:p>
            <a:pPr>
              <a:defRPr/>
            </a:pPr>
            <a:endParaRPr lang="pt-BR" dirty="0"/>
          </a:p>
        </p:txBody>
      </p:sp>
      <p:sp>
        <p:nvSpPr>
          <p:cNvPr id="6" name="Espaço Reservado para Número de Slide 5"/>
          <p:cNvSpPr>
            <a:spLocks noGrp="1"/>
          </p:cNvSpPr>
          <p:nvPr>
            <p:ph type="sldNum" sz="quarter" idx="12"/>
          </p:nvPr>
        </p:nvSpPr>
        <p:spPr/>
        <p:txBody>
          <a:bodyPr/>
          <a:lstStyle/>
          <a:p>
            <a:pPr>
              <a:defRPr/>
            </a:pPr>
            <a:fld id="{FF1735B7-A21F-44BE-80FF-58F91A62DB0B}" type="slidenum">
              <a:rPr lang="pt-BR" smtClean="0"/>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endParaRPr lang="pt-BR" dirty="0"/>
          </a:p>
        </p:txBody>
      </p:sp>
      <p:sp>
        <p:nvSpPr>
          <p:cNvPr id="5" name="Espaço Reservado para Rodapé 4"/>
          <p:cNvSpPr>
            <a:spLocks noGrp="1"/>
          </p:cNvSpPr>
          <p:nvPr>
            <p:ph type="ftr" sz="quarter" idx="11"/>
          </p:nvPr>
        </p:nvSpPr>
        <p:spPr/>
        <p:txBody>
          <a:bodyPr/>
          <a:lstStyle/>
          <a:p>
            <a:pPr>
              <a:defRPr/>
            </a:pPr>
            <a:endParaRPr lang="pt-BR" dirty="0"/>
          </a:p>
        </p:txBody>
      </p:sp>
      <p:sp>
        <p:nvSpPr>
          <p:cNvPr id="6" name="Espaço Reservado para Número de Slide 5"/>
          <p:cNvSpPr>
            <a:spLocks noGrp="1"/>
          </p:cNvSpPr>
          <p:nvPr>
            <p:ph type="sldNum" sz="quarter" idx="12"/>
          </p:nvPr>
        </p:nvSpPr>
        <p:spPr/>
        <p:txBody>
          <a:bodyPr/>
          <a:lstStyle/>
          <a:p>
            <a:pPr>
              <a:defRPr/>
            </a:pPr>
            <a:fld id="{2CF00A00-7AFE-44F0-8517-322B48869020}" type="slidenum">
              <a:rPr lang="pt-BR" smtClean="0"/>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2"/>
      </p:bgRef>
    </p:bg>
    <p:spTree>
      <p:nvGrpSpPr>
        <p:cNvPr id="1" name=""/>
        <p:cNvGrpSpPr/>
        <p:nvPr/>
      </p:nvGrpSpPr>
      <p:grpSpPr>
        <a:xfrm>
          <a:off x="0" y="0"/>
          <a:ext cx="0" cy="0"/>
          <a:chOff x="0" y="0"/>
          <a:chExt cx="0" cy="0"/>
        </a:xfrm>
      </p:grpSpPr>
      <p:sp>
        <p:nvSpPr>
          <p:cNvPr id="7" name="Forma liv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ítu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pPr>
              <a:defRPr/>
            </a:pPr>
            <a:endParaRPr lang="pt-BR" dirty="0"/>
          </a:p>
        </p:txBody>
      </p:sp>
      <p:sp>
        <p:nvSpPr>
          <p:cNvPr id="5" name="Espaço Reservado para Rodapé 4"/>
          <p:cNvSpPr>
            <a:spLocks noGrp="1"/>
          </p:cNvSpPr>
          <p:nvPr>
            <p:ph type="ftr" sz="quarter" idx="11"/>
          </p:nvPr>
        </p:nvSpPr>
        <p:spPr/>
        <p:txBody>
          <a:bodyPr/>
          <a:lstStyle/>
          <a:p>
            <a:pPr>
              <a:defRPr/>
            </a:pPr>
            <a:endParaRPr lang="pt-BR" dirty="0"/>
          </a:p>
        </p:txBody>
      </p:sp>
      <p:sp>
        <p:nvSpPr>
          <p:cNvPr id="6" name="Espaço Reservado para Número de Slide 5"/>
          <p:cNvSpPr>
            <a:spLocks noGrp="1"/>
          </p:cNvSpPr>
          <p:nvPr>
            <p:ph type="sldNum" sz="quarter" idx="12"/>
          </p:nvPr>
        </p:nvSpPr>
        <p:spPr/>
        <p:txBody>
          <a:bodyPr/>
          <a:lstStyle/>
          <a:p>
            <a:pPr>
              <a:defRPr/>
            </a:pPr>
            <a:fld id="{5DA102A4-859C-4EB2-806C-49D48444549A}" type="slidenum">
              <a:rPr lang="pt-BR" smtClean="0"/>
              <a:pPr>
                <a:defRPr/>
              </a:pPr>
              <a:t>‹nº›</a:t>
            </a:fld>
            <a:endParaRPr lang="pt-B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pPr>
              <a:defRPr/>
            </a:pPr>
            <a:endParaRPr lang="pt-BR" dirty="0"/>
          </a:p>
        </p:txBody>
      </p:sp>
      <p:sp>
        <p:nvSpPr>
          <p:cNvPr id="6" name="Espaço Reservado para Rodapé 5"/>
          <p:cNvSpPr>
            <a:spLocks noGrp="1"/>
          </p:cNvSpPr>
          <p:nvPr>
            <p:ph type="ftr" sz="quarter" idx="11"/>
          </p:nvPr>
        </p:nvSpPr>
        <p:spPr/>
        <p:txBody>
          <a:bodyPr/>
          <a:lstStyle/>
          <a:p>
            <a:pPr>
              <a:defRPr/>
            </a:pPr>
            <a:endParaRPr lang="pt-BR" dirty="0"/>
          </a:p>
        </p:txBody>
      </p:sp>
      <p:sp>
        <p:nvSpPr>
          <p:cNvPr id="7" name="Espaço Reservado para Número de Slide 6"/>
          <p:cNvSpPr>
            <a:spLocks noGrp="1"/>
          </p:cNvSpPr>
          <p:nvPr>
            <p:ph type="sldNum" sz="quarter" idx="12"/>
          </p:nvPr>
        </p:nvSpPr>
        <p:spPr/>
        <p:txBody>
          <a:bodyPr/>
          <a:lstStyle/>
          <a:p>
            <a:pPr>
              <a:defRPr/>
            </a:pPr>
            <a:fld id="{68A7D5C8-9A19-4613-9B7E-F2129F729DB4}" type="slidenum">
              <a:rPr lang="pt-BR" smtClean="0"/>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pPr>
              <a:defRPr/>
            </a:pPr>
            <a:endParaRPr lang="pt-BR" dirty="0"/>
          </a:p>
        </p:txBody>
      </p:sp>
      <p:sp>
        <p:nvSpPr>
          <p:cNvPr id="8" name="Espaço Reservado para Rodapé 7"/>
          <p:cNvSpPr>
            <a:spLocks noGrp="1"/>
          </p:cNvSpPr>
          <p:nvPr>
            <p:ph type="ftr" sz="quarter" idx="11"/>
          </p:nvPr>
        </p:nvSpPr>
        <p:spPr/>
        <p:txBody>
          <a:bodyPr/>
          <a:lstStyle/>
          <a:p>
            <a:pPr>
              <a:defRPr/>
            </a:pPr>
            <a:endParaRPr lang="pt-BR" dirty="0"/>
          </a:p>
        </p:txBody>
      </p:sp>
      <p:sp>
        <p:nvSpPr>
          <p:cNvPr id="9" name="Espaço Reservado para Número de Slide 8"/>
          <p:cNvSpPr>
            <a:spLocks noGrp="1"/>
          </p:cNvSpPr>
          <p:nvPr>
            <p:ph type="sldNum" sz="quarter" idx="12"/>
          </p:nvPr>
        </p:nvSpPr>
        <p:spPr/>
        <p:txBody>
          <a:bodyPr/>
          <a:lstStyle/>
          <a:p>
            <a:pPr>
              <a:defRPr/>
            </a:pPr>
            <a:fld id="{516D8A93-C747-4C89-BECD-9370D7870919}" type="slidenum">
              <a:rPr lang="pt-BR" smtClean="0"/>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320"/>
            <a:ext cx="7470648" cy="1143000"/>
          </a:xfrm>
        </p:spPr>
        <p:txBody>
          <a:bodyPr anchor="ctr"/>
          <a:lstStyle>
            <a:lvl1pPr algn="l">
              <a:defRPr sz="4600"/>
            </a:lvl1pPr>
          </a:lstStyle>
          <a:p>
            <a:r>
              <a:rPr kumimoji="0" lang="pt-BR" smtClean="0"/>
              <a:t>Clique para editar o estilo do título mestre</a:t>
            </a:r>
            <a:endParaRPr kumimoji="0" lang="en-US"/>
          </a:p>
        </p:txBody>
      </p:sp>
      <p:sp>
        <p:nvSpPr>
          <p:cNvPr id="7" name="Espaço Reservado para Data 6"/>
          <p:cNvSpPr>
            <a:spLocks noGrp="1"/>
          </p:cNvSpPr>
          <p:nvPr>
            <p:ph type="dt" sz="half" idx="10"/>
          </p:nvPr>
        </p:nvSpPr>
        <p:spPr/>
        <p:txBody>
          <a:bodyPr/>
          <a:lstStyle/>
          <a:p>
            <a:pPr>
              <a:defRPr/>
            </a:pPr>
            <a:endParaRPr lang="pt-BR" dirty="0"/>
          </a:p>
        </p:txBody>
      </p:sp>
      <p:sp>
        <p:nvSpPr>
          <p:cNvPr id="8" name="Espaço Reservado para Número de Slide 7"/>
          <p:cNvSpPr>
            <a:spLocks noGrp="1"/>
          </p:cNvSpPr>
          <p:nvPr>
            <p:ph type="sldNum" sz="quarter" idx="11"/>
          </p:nvPr>
        </p:nvSpPr>
        <p:spPr/>
        <p:txBody>
          <a:bodyPr/>
          <a:lstStyle/>
          <a:p>
            <a:pPr>
              <a:defRPr/>
            </a:pPr>
            <a:fld id="{4271B595-1001-4873-872F-7589CA9E0768}" type="slidenum">
              <a:rPr lang="pt-BR" smtClean="0"/>
              <a:pPr>
                <a:defRPr/>
              </a:pPr>
              <a:t>‹nº›</a:t>
            </a:fld>
            <a:endParaRPr lang="pt-BR" dirty="0"/>
          </a:p>
        </p:txBody>
      </p:sp>
      <p:sp>
        <p:nvSpPr>
          <p:cNvPr id="9" name="Espaço Reservado para Rodapé 8"/>
          <p:cNvSpPr>
            <a:spLocks noGrp="1"/>
          </p:cNvSpPr>
          <p:nvPr>
            <p:ph type="ftr" sz="quarter" idx="12"/>
          </p:nvPr>
        </p:nvSpPr>
        <p:spPr/>
        <p:txBody>
          <a:bodyPr/>
          <a:lstStyle/>
          <a:p>
            <a:pPr>
              <a:defRPr/>
            </a:pPr>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endParaRPr lang="pt-BR" dirty="0"/>
          </a:p>
        </p:txBody>
      </p:sp>
      <p:sp>
        <p:nvSpPr>
          <p:cNvPr id="3" name="Espaço Reservado para Rodapé 2"/>
          <p:cNvSpPr>
            <a:spLocks noGrp="1"/>
          </p:cNvSpPr>
          <p:nvPr>
            <p:ph type="ftr" sz="quarter" idx="11"/>
          </p:nvPr>
        </p:nvSpPr>
        <p:spPr/>
        <p:txBody>
          <a:bodyPr/>
          <a:lstStyle/>
          <a:p>
            <a:pPr>
              <a:defRPr/>
            </a:pPr>
            <a:endParaRPr lang="pt-BR" dirty="0"/>
          </a:p>
        </p:txBody>
      </p:sp>
      <p:sp>
        <p:nvSpPr>
          <p:cNvPr id="4" name="Espaço Reservado para Número de Slide 3"/>
          <p:cNvSpPr>
            <a:spLocks noGrp="1"/>
          </p:cNvSpPr>
          <p:nvPr>
            <p:ph type="sldNum" sz="quarter" idx="12"/>
          </p:nvPr>
        </p:nvSpPr>
        <p:spPr/>
        <p:txBody>
          <a:bodyPr/>
          <a:lstStyle/>
          <a:p>
            <a:pPr>
              <a:defRPr/>
            </a:pPr>
            <a:fld id="{94BF5A82-EBE7-4C0C-A786-726056C6484D}" type="slidenum">
              <a:rPr lang="pt-BR" smtClean="0"/>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pPr>
              <a:defRPr/>
            </a:pPr>
            <a:endParaRPr lang="pt-BR" dirty="0"/>
          </a:p>
        </p:txBody>
      </p:sp>
      <p:sp>
        <p:nvSpPr>
          <p:cNvPr id="6" name="Espaço Reservado para Rodapé 5"/>
          <p:cNvSpPr>
            <a:spLocks noGrp="1"/>
          </p:cNvSpPr>
          <p:nvPr>
            <p:ph type="ftr" sz="quarter" idx="11"/>
          </p:nvPr>
        </p:nvSpPr>
        <p:spPr/>
        <p:txBody>
          <a:bodyPr/>
          <a:lstStyle/>
          <a:p>
            <a:pPr>
              <a:defRPr/>
            </a:pPr>
            <a:endParaRPr lang="pt-BR" dirty="0"/>
          </a:p>
        </p:txBody>
      </p:sp>
      <p:sp>
        <p:nvSpPr>
          <p:cNvPr id="7" name="Espaço Reservado para Número de Slide 6"/>
          <p:cNvSpPr>
            <a:spLocks noGrp="1"/>
          </p:cNvSpPr>
          <p:nvPr>
            <p:ph type="sldNum" sz="quarter" idx="12"/>
          </p:nvPr>
        </p:nvSpPr>
        <p:spPr>
          <a:xfrm>
            <a:off x="8156448" y="6422064"/>
            <a:ext cx="762000" cy="365125"/>
          </a:xfrm>
        </p:spPr>
        <p:txBody>
          <a:bodyPr/>
          <a:lstStyle/>
          <a:p>
            <a:pPr>
              <a:defRPr/>
            </a:pPr>
            <a:fld id="{4AF8A737-5A8E-4139-A077-26BA6FEA9493}" type="slidenum">
              <a:rPr lang="pt-BR" smtClean="0"/>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457200" y="6422064"/>
            <a:ext cx="2133600" cy="365125"/>
          </a:xfrm>
        </p:spPr>
        <p:txBody>
          <a:bodyPr/>
          <a:lstStyle/>
          <a:p>
            <a:pPr>
              <a:defRPr/>
            </a:pPr>
            <a:endParaRPr lang="pt-BR" dirty="0"/>
          </a:p>
        </p:txBody>
      </p:sp>
      <p:sp>
        <p:nvSpPr>
          <p:cNvPr id="6" name="Espaço Reservado para Rodapé 5"/>
          <p:cNvSpPr>
            <a:spLocks noGrp="1"/>
          </p:cNvSpPr>
          <p:nvPr>
            <p:ph type="ftr" sz="quarter" idx="11"/>
          </p:nvPr>
        </p:nvSpPr>
        <p:spPr/>
        <p:txBody>
          <a:bodyPr/>
          <a:lstStyle/>
          <a:p>
            <a:pPr>
              <a:defRPr/>
            </a:pPr>
            <a:endParaRPr lang="pt-BR" dirty="0"/>
          </a:p>
        </p:txBody>
      </p:sp>
      <p:sp>
        <p:nvSpPr>
          <p:cNvPr id="7" name="Espaço Reservado para Número de Slide 6"/>
          <p:cNvSpPr>
            <a:spLocks noGrp="1"/>
          </p:cNvSpPr>
          <p:nvPr>
            <p:ph type="sldNum" sz="quarter" idx="12"/>
          </p:nvPr>
        </p:nvSpPr>
        <p:spPr/>
        <p:txBody>
          <a:bodyPr/>
          <a:lstStyle/>
          <a:p>
            <a:pPr>
              <a:defRPr/>
            </a:pPr>
            <a:fld id="{372C7076-C589-416C-9E67-40BFF415FE4C}" type="slidenum">
              <a:rPr lang="pt-BR" smtClean="0"/>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a liv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a liv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ço Reservado para Títu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pt-BR" dirty="0"/>
          </a:p>
        </p:txBody>
      </p:sp>
      <p:sp>
        <p:nvSpPr>
          <p:cNvPr id="22" name="Espaço Reservado para Rodapé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pt-BR" dirty="0"/>
          </a:p>
        </p:txBody>
      </p:sp>
      <p:sp>
        <p:nvSpPr>
          <p:cNvPr id="18" name="Espaço Reservado para Número de Slid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EAB5168A-1074-494D-8704-BB32657E5042}" type="slidenum">
              <a:rPr lang="pt-BR" smtClean="0"/>
              <a:pPr>
                <a:defRPr/>
              </a:pPr>
              <a:t>‹nº›</a:t>
            </a:fld>
            <a:endParaRPr lang="pt-BR" dirty="0"/>
          </a:p>
        </p:txBody>
      </p:sp>
    </p:spTree>
  </p:cSld>
  <p:clrMap bg1="dk1" tx1="lt1" bg2="dk2" tx2="lt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28596" y="0"/>
            <a:ext cx="8715404" cy="6863417"/>
          </a:xfrm>
          <a:prstGeom prst="rect">
            <a:avLst/>
          </a:prstGeom>
        </p:spPr>
        <p:txBody>
          <a:bodyPr wrap="square">
            <a:spAutoFit/>
          </a:bodyPr>
          <a:lstStyle/>
          <a:p>
            <a:r>
              <a:rPr lang="pt-BR" sz="4400" dirty="0" smtClean="0"/>
              <a:t>                Apocalipse 16.21</a:t>
            </a:r>
          </a:p>
          <a:p>
            <a:r>
              <a:rPr lang="pt-BR" sz="4400" dirty="0" smtClean="0"/>
              <a:t>Também desabou do céu sobre as pessoas uma grande chuva de granizo, com pedras que pesavam mais de trinta quilos. E, por causa do flagelo da chuva de pedras, as pessoas blasfemaram contra Deus, porque esse flagelo do granizo era terrível. </a:t>
            </a:r>
          </a:p>
          <a:p>
            <a:endParaRPr lang="pt-BR" sz="4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28596" y="714356"/>
            <a:ext cx="8715404" cy="4832092"/>
          </a:xfrm>
          <a:prstGeom prst="rect">
            <a:avLst/>
          </a:prstGeom>
        </p:spPr>
        <p:txBody>
          <a:bodyPr wrap="square">
            <a:spAutoFit/>
          </a:bodyPr>
          <a:lstStyle/>
          <a:p>
            <a:r>
              <a:rPr lang="pt-BR" sz="4400" dirty="0" smtClean="0"/>
              <a:t>                Apocalipse 16.21</a:t>
            </a:r>
          </a:p>
          <a:p>
            <a:r>
              <a:rPr lang="pt-BR" sz="4400" b="1" dirty="0" smtClean="0">
                <a:solidFill>
                  <a:srgbClr val="FFFF00"/>
                </a:solidFill>
              </a:rPr>
              <a:t>Também desabou do céu sobre as pessoas uma grande chuva de granizo, com pedras que pesavam mais de trinta quilos.</a:t>
            </a:r>
          </a:p>
          <a:p>
            <a:endParaRPr lang="pt-BR" sz="4400" b="1" dirty="0" smtClean="0">
              <a:solidFill>
                <a:srgbClr val="FFFF00"/>
              </a:solidFill>
            </a:endParaRPr>
          </a:p>
          <a:p>
            <a:endParaRPr lang="pt-BR" sz="4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28596" y="0"/>
            <a:ext cx="8715404" cy="6863417"/>
          </a:xfrm>
          <a:prstGeom prst="rect">
            <a:avLst/>
          </a:prstGeom>
        </p:spPr>
        <p:txBody>
          <a:bodyPr wrap="square">
            <a:spAutoFit/>
          </a:bodyPr>
          <a:lstStyle/>
          <a:p>
            <a:r>
              <a:rPr lang="pt-BR" sz="4400" dirty="0" smtClean="0"/>
              <a:t>                Apocalipse 16.21</a:t>
            </a:r>
          </a:p>
          <a:p>
            <a:r>
              <a:rPr lang="pt-BR" sz="4400" b="1" dirty="0" smtClean="0">
                <a:solidFill>
                  <a:srgbClr val="FFFF00"/>
                </a:solidFill>
              </a:rPr>
              <a:t>Também desabou do céu sobre as pessoas uma grande chuva de granizo, com pedras que pesavam mais de trinta quilos. E, por causa do flagelo da chuva de pedras, as pessoas blasfemaram contra Deus, porque esse flagelo do granizo era terrível. </a:t>
            </a:r>
          </a:p>
          <a:p>
            <a:endParaRPr lang="pt-BR" sz="4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écnica">
  <a:themeElements>
    <a:clrScheme name="Técnic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45314</TotalTime>
  <Words>128</Words>
  <Application>Microsoft Office PowerPoint</Application>
  <PresentationFormat>Apresentação na tela (4:3)</PresentationFormat>
  <Paragraphs>9</Paragraphs>
  <Slides>3</Slides>
  <Notes>3</Notes>
  <HiddenSlides>0</HiddenSlides>
  <MMClips>0</MMClips>
  <ScaleCrop>false</ScaleCrop>
  <HeadingPairs>
    <vt:vector size="4" baseType="variant">
      <vt:variant>
        <vt:lpstr>Tema</vt:lpstr>
      </vt:variant>
      <vt:variant>
        <vt:i4>1</vt:i4>
      </vt:variant>
      <vt:variant>
        <vt:lpstr>Títulos de slides</vt:lpstr>
      </vt:variant>
      <vt:variant>
        <vt:i4>3</vt:i4>
      </vt:variant>
    </vt:vector>
  </HeadingPairs>
  <TitlesOfParts>
    <vt:vector size="4" baseType="lpstr">
      <vt:lpstr>Técnica</vt:lpstr>
      <vt:lpstr>Slide 1</vt:lpstr>
      <vt:lpstr>Slide 2</vt:lpstr>
      <vt:lpstr>Slide 3</vt:lpstr>
    </vt:vector>
  </TitlesOfParts>
  <Company>Kille®Soft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Antonio Fonseca</cp:lastModifiedBy>
  <cp:revision>3208</cp:revision>
  <dcterms:created xsi:type="dcterms:W3CDTF">2012-01-16T14:03:42Z</dcterms:created>
  <dcterms:modified xsi:type="dcterms:W3CDTF">2023-12-17T14:26:04Z</dcterms:modified>
</cp:coreProperties>
</file>